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44" r:id="rId1"/>
  </p:sldMasterIdLst>
  <p:notesMasterIdLst>
    <p:notesMasterId r:id="rId11"/>
  </p:notesMasterIdLst>
  <p:sldIdLst>
    <p:sldId id="256" r:id="rId2"/>
    <p:sldId id="258" r:id="rId3"/>
    <p:sldId id="341" r:id="rId4"/>
    <p:sldId id="342" r:id="rId5"/>
    <p:sldId id="347" r:id="rId6"/>
    <p:sldId id="343" r:id="rId7"/>
    <p:sldId id="344" r:id="rId8"/>
    <p:sldId id="345" r:id="rId9"/>
    <p:sldId id="346" r:id="rId10"/>
  </p:sldIdLst>
  <p:sldSz cx="9144000" cy="5143500" type="screen16x9"/>
  <p:notesSz cx="6858000" cy="9144000"/>
  <p:embeddedFontLst>
    <p:embeddedFont>
      <p:font typeface="Archivo" panose="020B0604020202020204" charset="0"/>
      <p:regular r:id="rId12"/>
      <p:bold r:id="rId13"/>
      <p:italic r:id="rId14"/>
      <p:boldItalic r:id="rId15"/>
    </p:embeddedFont>
    <p:embeddedFont>
      <p:font typeface="Chelsea Market" panose="020B0604020202020204" charset="0"/>
      <p:regular r:id="rId16"/>
    </p:embeddedFont>
    <p:embeddedFont>
      <p:font typeface="PT Serif" panose="020A0603040505020204" pitchFamily="18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40C40C7-25DA-4DA1-98B3-CDA507BB0E7E}">
  <a:tblStyle styleId="{240C40C7-25DA-4DA1-98B3-CDA507BB0E7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26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6c9a9c3371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6c9a9c3371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6525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3567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5535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5166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4097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1024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707c3e161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707c3e161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4244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 rot="1044">
            <a:off x="970350" y="1434350"/>
            <a:ext cx="3953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0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 rot="1516">
            <a:off x="970350" y="3486960"/>
            <a:ext cx="34014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4922825" y="1320525"/>
            <a:ext cx="3087900" cy="123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 flipH="1">
            <a:off x="4922825" y="2530297"/>
            <a:ext cx="3087900" cy="13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2_1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>
            <a:spLocks noGrp="1"/>
          </p:cNvSpPr>
          <p:nvPr>
            <p:ph type="ctrTitle"/>
          </p:nvPr>
        </p:nvSpPr>
        <p:spPr>
          <a:xfrm flipH="1">
            <a:off x="4418788" y="1068400"/>
            <a:ext cx="18462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subTitle" idx="1"/>
          </p:nvPr>
        </p:nvSpPr>
        <p:spPr>
          <a:xfrm flipH="1">
            <a:off x="4418795" y="1505635"/>
            <a:ext cx="1846200" cy="8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ctrTitle" idx="2"/>
          </p:nvPr>
        </p:nvSpPr>
        <p:spPr>
          <a:xfrm flipH="1">
            <a:off x="6583800" y="1068400"/>
            <a:ext cx="18471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subTitle" idx="3"/>
          </p:nvPr>
        </p:nvSpPr>
        <p:spPr>
          <a:xfrm flipH="1">
            <a:off x="6583800" y="1505635"/>
            <a:ext cx="1847100" cy="8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ctrTitle" idx="4"/>
          </p:nvPr>
        </p:nvSpPr>
        <p:spPr>
          <a:xfrm flipH="1">
            <a:off x="4418919" y="2802750"/>
            <a:ext cx="18462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ubTitle" idx="5"/>
          </p:nvPr>
        </p:nvSpPr>
        <p:spPr>
          <a:xfrm flipH="1">
            <a:off x="4418929" y="3224885"/>
            <a:ext cx="1846200" cy="8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ctrTitle" idx="6"/>
          </p:nvPr>
        </p:nvSpPr>
        <p:spPr>
          <a:xfrm flipH="1">
            <a:off x="6583800" y="2802750"/>
            <a:ext cx="18471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subTitle" idx="7"/>
          </p:nvPr>
        </p:nvSpPr>
        <p:spPr>
          <a:xfrm flipH="1">
            <a:off x="6583750" y="3224885"/>
            <a:ext cx="1847100" cy="8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33" name="Google Shape;133;p24"/>
          <p:cNvSpPr txBox="1">
            <a:spLocks noGrp="1"/>
          </p:cNvSpPr>
          <p:nvPr>
            <p:ph type="title" idx="8"/>
          </p:nvPr>
        </p:nvSpPr>
        <p:spPr>
          <a:xfrm>
            <a:off x="713100" y="2008800"/>
            <a:ext cx="2944500" cy="112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6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8"/>
          <p:cNvSpPr/>
          <p:nvPr/>
        </p:nvSpPr>
        <p:spPr>
          <a:xfrm>
            <a:off x="215941" y="4168028"/>
            <a:ext cx="148773" cy="114457"/>
          </a:xfrm>
          <a:custGeom>
            <a:avLst/>
            <a:gdLst/>
            <a:ahLst/>
            <a:cxnLst/>
            <a:rect l="l" t="t" r="r" b="b"/>
            <a:pathLst>
              <a:path w="1140" h="877" extrusionOk="0">
                <a:moveTo>
                  <a:pt x="534" y="0"/>
                </a:moveTo>
                <a:cubicBezTo>
                  <a:pt x="360" y="0"/>
                  <a:pt x="179" y="85"/>
                  <a:pt x="86" y="284"/>
                </a:cubicBezTo>
                <a:cubicBezTo>
                  <a:pt x="0" y="456"/>
                  <a:pt x="194" y="877"/>
                  <a:pt x="483" y="877"/>
                </a:cubicBezTo>
                <a:cubicBezTo>
                  <a:pt x="594" y="877"/>
                  <a:pt x="719" y="815"/>
                  <a:pt x="848" y="653"/>
                </a:cubicBezTo>
                <a:cubicBezTo>
                  <a:pt x="1140" y="277"/>
                  <a:pt x="848" y="0"/>
                  <a:pt x="534" y="0"/>
                </a:cubicBezTo>
                <a:close/>
              </a:path>
            </a:pathLst>
          </a:custGeom>
          <a:solidFill>
            <a:srgbClr val="F8C2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9" name="Google Shape;239;p48"/>
          <p:cNvGrpSpPr/>
          <p:nvPr/>
        </p:nvGrpSpPr>
        <p:grpSpPr>
          <a:xfrm>
            <a:off x="8924443" y="1638701"/>
            <a:ext cx="354657" cy="354646"/>
            <a:chOff x="2205675" y="2490200"/>
            <a:chExt cx="829800" cy="829775"/>
          </a:xfrm>
        </p:grpSpPr>
        <p:sp>
          <p:nvSpPr>
            <p:cNvPr id="240" name="Google Shape;240;p48"/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rgbClr val="F8C2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48"/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48"/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48"/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4" name="Google Shape;244;p48"/>
          <p:cNvGrpSpPr/>
          <p:nvPr/>
        </p:nvGrpSpPr>
        <p:grpSpPr>
          <a:xfrm>
            <a:off x="8549358" y="2427143"/>
            <a:ext cx="210929" cy="210929"/>
            <a:chOff x="4294875" y="1194775"/>
            <a:chExt cx="829775" cy="829775"/>
          </a:xfrm>
        </p:grpSpPr>
        <p:sp>
          <p:nvSpPr>
            <p:cNvPr id="245" name="Google Shape;245;p48"/>
            <p:cNvSpPr/>
            <p:nvPr/>
          </p:nvSpPr>
          <p:spPr>
            <a:xfrm>
              <a:off x="4294875" y="1194775"/>
              <a:ext cx="829775" cy="829775"/>
            </a:xfrm>
            <a:custGeom>
              <a:avLst/>
              <a:gdLst/>
              <a:ahLst/>
              <a:cxnLst/>
              <a:rect l="l" t="t" r="r" b="b"/>
              <a:pathLst>
                <a:path w="33191" h="33191" extrusionOk="0">
                  <a:moveTo>
                    <a:pt x="16612" y="0"/>
                  </a:moveTo>
                  <a:cubicBezTo>
                    <a:pt x="7458" y="0"/>
                    <a:pt x="1" y="7425"/>
                    <a:pt x="1" y="16579"/>
                  </a:cubicBezTo>
                  <a:cubicBezTo>
                    <a:pt x="1" y="25765"/>
                    <a:pt x="7458" y="33190"/>
                    <a:pt x="16612" y="33190"/>
                  </a:cubicBezTo>
                  <a:cubicBezTo>
                    <a:pt x="25766" y="33190"/>
                    <a:pt x="33191" y="25765"/>
                    <a:pt x="33191" y="16579"/>
                  </a:cubicBezTo>
                  <a:cubicBezTo>
                    <a:pt x="33191" y="7425"/>
                    <a:pt x="25766" y="0"/>
                    <a:pt x="16612" y="0"/>
                  </a:cubicBezTo>
                  <a:close/>
                </a:path>
              </a:pathLst>
            </a:custGeom>
            <a:solidFill>
              <a:srgbClr val="E363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48"/>
            <p:cNvSpPr/>
            <p:nvPr/>
          </p:nvSpPr>
          <p:spPr>
            <a:xfrm>
              <a:off x="4578950" y="1253350"/>
              <a:ext cx="242800" cy="48575"/>
            </a:xfrm>
            <a:custGeom>
              <a:avLst/>
              <a:gdLst/>
              <a:ahLst/>
              <a:cxnLst/>
              <a:rect l="l" t="t" r="r" b="b"/>
              <a:pathLst>
                <a:path w="9712" h="1943" extrusionOk="0">
                  <a:moveTo>
                    <a:pt x="5540" y="1"/>
                  </a:moveTo>
                  <a:cubicBezTo>
                    <a:pt x="3894" y="1"/>
                    <a:pt x="2250" y="254"/>
                    <a:pt x="672" y="762"/>
                  </a:cubicBezTo>
                  <a:cubicBezTo>
                    <a:pt x="0" y="966"/>
                    <a:pt x="181" y="1943"/>
                    <a:pt x="777" y="1943"/>
                  </a:cubicBezTo>
                  <a:cubicBezTo>
                    <a:pt x="834" y="1943"/>
                    <a:pt x="895" y="1933"/>
                    <a:pt x="960" y="1914"/>
                  </a:cubicBezTo>
                  <a:cubicBezTo>
                    <a:pt x="2446" y="1438"/>
                    <a:pt x="3989" y="1199"/>
                    <a:pt x="5534" y="1199"/>
                  </a:cubicBezTo>
                  <a:cubicBezTo>
                    <a:pt x="6585" y="1199"/>
                    <a:pt x="7637" y="1309"/>
                    <a:pt x="8673" y="1530"/>
                  </a:cubicBezTo>
                  <a:cubicBezTo>
                    <a:pt x="8723" y="1540"/>
                    <a:pt x="8771" y="1545"/>
                    <a:pt x="8817" y="1545"/>
                  </a:cubicBezTo>
                  <a:cubicBezTo>
                    <a:pt x="9478" y="1545"/>
                    <a:pt x="9712" y="527"/>
                    <a:pt x="8994" y="378"/>
                  </a:cubicBezTo>
                  <a:cubicBezTo>
                    <a:pt x="7857" y="126"/>
                    <a:pt x="6698" y="1"/>
                    <a:pt x="55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48"/>
            <p:cNvSpPr/>
            <p:nvPr/>
          </p:nvSpPr>
          <p:spPr>
            <a:xfrm>
              <a:off x="4494225" y="1873414"/>
              <a:ext cx="235150" cy="81350"/>
            </a:xfrm>
            <a:custGeom>
              <a:avLst/>
              <a:gdLst/>
              <a:ahLst/>
              <a:cxnLst/>
              <a:rect l="l" t="t" r="r" b="b"/>
              <a:pathLst>
                <a:path w="9406" h="3254" extrusionOk="0">
                  <a:moveTo>
                    <a:pt x="854" y="1"/>
                  </a:moveTo>
                  <a:cubicBezTo>
                    <a:pt x="348" y="1"/>
                    <a:pt x="1" y="761"/>
                    <a:pt x="540" y="1112"/>
                  </a:cubicBezTo>
                  <a:cubicBezTo>
                    <a:pt x="2691" y="2517"/>
                    <a:pt x="5202" y="3254"/>
                    <a:pt x="7750" y="3254"/>
                  </a:cubicBezTo>
                  <a:cubicBezTo>
                    <a:pt x="8045" y="3254"/>
                    <a:pt x="8342" y="3244"/>
                    <a:pt x="8638" y="3224"/>
                  </a:cubicBezTo>
                  <a:cubicBezTo>
                    <a:pt x="9396" y="3161"/>
                    <a:pt x="9406" y="2007"/>
                    <a:pt x="8668" y="2007"/>
                  </a:cubicBezTo>
                  <a:cubicBezTo>
                    <a:pt x="8658" y="2007"/>
                    <a:pt x="8648" y="2007"/>
                    <a:pt x="8638" y="2008"/>
                  </a:cubicBezTo>
                  <a:cubicBezTo>
                    <a:pt x="8344" y="2029"/>
                    <a:pt x="8051" y="2040"/>
                    <a:pt x="7757" y="2040"/>
                  </a:cubicBezTo>
                  <a:cubicBezTo>
                    <a:pt x="5425" y="2040"/>
                    <a:pt x="3110" y="1367"/>
                    <a:pt x="1148" y="87"/>
                  </a:cubicBezTo>
                  <a:cubicBezTo>
                    <a:pt x="1048" y="27"/>
                    <a:pt x="948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48"/>
            <p:cNvSpPr/>
            <p:nvPr/>
          </p:nvSpPr>
          <p:spPr>
            <a:xfrm>
              <a:off x="4763400" y="1908814"/>
              <a:ext cx="93575" cy="38400"/>
            </a:xfrm>
            <a:custGeom>
              <a:avLst/>
              <a:gdLst/>
              <a:ahLst/>
              <a:cxnLst/>
              <a:rect l="l" t="t" r="r" b="b"/>
              <a:pathLst>
                <a:path w="3743" h="1536" extrusionOk="0">
                  <a:moveTo>
                    <a:pt x="2847" y="0"/>
                  </a:moveTo>
                  <a:cubicBezTo>
                    <a:pt x="2801" y="0"/>
                    <a:pt x="2753" y="5"/>
                    <a:pt x="2704" y="16"/>
                  </a:cubicBezTo>
                  <a:lnTo>
                    <a:pt x="719" y="368"/>
                  </a:lnTo>
                  <a:cubicBezTo>
                    <a:pt x="1" y="517"/>
                    <a:pt x="234" y="1535"/>
                    <a:pt x="870" y="1535"/>
                  </a:cubicBezTo>
                  <a:cubicBezTo>
                    <a:pt x="914" y="1535"/>
                    <a:pt x="960" y="1530"/>
                    <a:pt x="1007" y="1520"/>
                  </a:cubicBezTo>
                  <a:lnTo>
                    <a:pt x="1039" y="1520"/>
                  </a:lnTo>
                  <a:lnTo>
                    <a:pt x="3024" y="1168"/>
                  </a:lnTo>
                  <a:cubicBezTo>
                    <a:pt x="3742" y="1018"/>
                    <a:pt x="3509" y="0"/>
                    <a:pt x="284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" name="Google Shape;249;p48"/>
          <p:cNvGrpSpPr/>
          <p:nvPr/>
        </p:nvGrpSpPr>
        <p:grpSpPr>
          <a:xfrm>
            <a:off x="545033" y="4498631"/>
            <a:ext cx="210929" cy="210929"/>
            <a:chOff x="4294875" y="1194775"/>
            <a:chExt cx="829775" cy="829775"/>
          </a:xfrm>
        </p:grpSpPr>
        <p:sp>
          <p:nvSpPr>
            <p:cNvPr id="250" name="Google Shape;250;p48"/>
            <p:cNvSpPr/>
            <p:nvPr/>
          </p:nvSpPr>
          <p:spPr>
            <a:xfrm>
              <a:off x="4294875" y="1194775"/>
              <a:ext cx="829775" cy="829775"/>
            </a:xfrm>
            <a:custGeom>
              <a:avLst/>
              <a:gdLst/>
              <a:ahLst/>
              <a:cxnLst/>
              <a:rect l="l" t="t" r="r" b="b"/>
              <a:pathLst>
                <a:path w="33191" h="33191" extrusionOk="0">
                  <a:moveTo>
                    <a:pt x="16612" y="0"/>
                  </a:moveTo>
                  <a:cubicBezTo>
                    <a:pt x="7458" y="0"/>
                    <a:pt x="1" y="7425"/>
                    <a:pt x="1" y="16579"/>
                  </a:cubicBezTo>
                  <a:cubicBezTo>
                    <a:pt x="1" y="25765"/>
                    <a:pt x="7458" y="33190"/>
                    <a:pt x="16612" y="33190"/>
                  </a:cubicBezTo>
                  <a:cubicBezTo>
                    <a:pt x="25766" y="33190"/>
                    <a:pt x="33191" y="25765"/>
                    <a:pt x="33191" y="16579"/>
                  </a:cubicBezTo>
                  <a:cubicBezTo>
                    <a:pt x="33191" y="7425"/>
                    <a:pt x="25766" y="0"/>
                    <a:pt x="16612" y="0"/>
                  </a:cubicBezTo>
                  <a:close/>
                </a:path>
              </a:pathLst>
            </a:custGeom>
            <a:solidFill>
              <a:srgbClr val="84C7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8"/>
            <p:cNvSpPr/>
            <p:nvPr/>
          </p:nvSpPr>
          <p:spPr>
            <a:xfrm>
              <a:off x="4578950" y="1253350"/>
              <a:ext cx="242800" cy="48575"/>
            </a:xfrm>
            <a:custGeom>
              <a:avLst/>
              <a:gdLst/>
              <a:ahLst/>
              <a:cxnLst/>
              <a:rect l="l" t="t" r="r" b="b"/>
              <a:pathLst>
                <a:path w="9712" h="1943" extrusionOk="0">
                  <a:moveTo>
                    <a:pt x="5540" y="1"/>
                  </a:moveTo>
                  <a:cubicBezTo>
                    <a:pt x="3894" y="1"/>
                    <a:pt x="2250" y="254"/>
                    <a:pt x="672" y="762"/>
                  </a:cubicBezTo>
                  <a:cubicBezTo>
                    <a:pt x="0" y="966"/>
                    <a:pt x="181" y="1943"/>
                    <a:pt x="777" y="1943"/>
                  </a:cubicBezTo>
                  <a:cubicBezTo>
                    <a:pt x="834" y="1943"/>
                    <a:pt x="895" y="1933"/>
                    <a:pt x="960" y="1914"/>
                  </a:cubicBezTo>
                  <a:cubicBezTo>
                    <a:pt x="2446" y="1438"/>
                    <a:pt x="3989" y="1199"/>
                    <a:pt x="5534" y="1199"/>
                  </a:cubicBezTo>
                  <a:cubicBezTo>
                    <a:pt x="6585" y="1199"/>
                    <a:pt x="7637" y="1309"/>
                    <a:pt x="8673" y="1530"/>
                  </a:cubicBezTo>
                  <a:cubicBezTo>
                    <a:pt x="8723" y="1540"/>
                    <a:pt x="8771" y="1545"/>
                    <a:pt x="8817" y="1545"/>
                  </a:cubicBezTo>
                  <a:cubicBezTo>
                    <a:pt x="9478" y="1545"/>
                    <a:pt x="9712" y="527"/>
                    <a:pt x="8994" y="378"/>
                  </a:cubicBezTo>
                  <a:cubicBezTo>
                    <a:pt x="7857" y="126"/>
                    <a:pt x="6698" y="1"/>
                    <a:pt x="55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48"/>
            <p:cNvSpPr/>
            <p:nvPr/>
          </p:nvSpPr>
          <p:spPr>
            <a:xfrm>
              <a:off x="4494225" y="1873414"/>
              <a:ext cx="235150" cy="81350"/>
            </a:xfrm>
            <a:custGeom>
              <a:avLst/>
              <a:gdLst/>
              <a:ahLst/>
              <a:cxnLst/>
              <a:rect l="l" t="t" r="r" b="b"/>
              <a:pathLst>
                <a:path w="9406" h="3254" extrusionOk="0">
                  <a:moveTo>
                    <a:pt x="854" y="1"/>
                  </a:moveTo>
                  <a:cubicBezTo>
                    <a:pt x="348" y="1"/>
                    <a:pt x="1" y="761"/>
                    <a:pt x="540" y="1112"/>
                  </a:cubicBezTo>
                  <a:cubicBezTo>
                    <a:pt x="2691" y="2517"/>
                    <a:pt x="5202" y="3254"/>
                    <a:pt x="7750" y="3254"/>
                  </a:cubicBezTo>
                  <a:cubicBezTo>
                    <a:pt x="8045" y="3254"/>
                    <a:pt x="8342" y="3244"/>
                    <a:pt x="8638" y="3224"/>
                  </a:cubicBezTo>
                  <a:cubicBezTo>
                    <a:pt x="9396" y="3161"/>
                    <a:pt x="9406" y="2007"/>
                    <a:pt x="8668" y="2007"/>
                  </a:cubicBezTo>
                  <a:cubicBezTo>
                    <a:pt x="8658" y="2007"/>
                    <a:pt x="8648" y="2007"/>
                    <a:pt x="8638" y="2008"/>
                  </a:cubicBezTo>
                  <a:cubicBezTo>
                    <a:pt x="8344" y="2029"/>
                    <a:pt x="8051" y="2040"/>
                    <a:pt x="7757" y="2040"/>
                  </a:cubicBezTo>
                  <a:cubicBezTo>
                    <a:pt x="5425" y="2040"/>
                    <a:pt x="3110" y="1367"/>
                    <a:pt x="1148" y="87"/>
                  </a:cubicBezTo>
                  <a:cubicBezTo>
                    <a:pt x="1048" y="27"/>
                    <a:pt x="948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48"/>
            <p:cNvSpPr/>
            <p:nvPr/>
          </p:nvSpPr>
          <p:spPr>
            <a:xfrm>
              <a:off x="4763400" y="1908814"/>
              <a:ext cx="93575" cy="38400"/>
            </a:xfrm>
            <a:custGeom>
              <a:avLst/>
              <a:gdLst/>
              <a:ahLst/>
              <a:cxnLst/>
              <a:rect l="l" t="t" r="r" b="b"/>
              <a:pathLst>
                <a:path w="3743" h="1536" extrusionOk="0">
                  <a:moveTo>
                    <a:pt x="2847" y="0"/>
                  </a:moveTo>
                  <a:cubicBezTo>
                    <a:pt x="2801" y="0"/>
                    <a:pt x="2753" y="5"/>
                    <a:pt x="2704" y="16"/>
                  </a:cubicBezTo>
                  <a:lnTo>
                    <a:pt x="719" y="368"/>
                  </a:lnTo>
                  <a:cubicBezTo>
                    <a:pt x="1" y="517"/>
                    <a:pt x="234" y="1535"/>
                    <a:pt x="870" y="1535"/>
                  </a:cubicBezTo>
                  <a:cubicBezTo>
                    <a:pt x="914" y="1535"/>
                    <a:pt x="960" y="1530"/>
                    <a:pt x="1007" y="1520"/>
                  </a:cubicBezTo>
                  <a:lnTo>
                    <a:pt x="1039" y="1520"/>
                  </a:lnTo>
                  <a:lnTo>
                    <a:pt x="3024" y="1168"/>
                  </a:lnTo>
                  <a:cubicBezTo>
                    <a:pt x="3742" y="1018"/>
                    <a:pt x="3509" y="0"/>
                    <a:pt x="284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4" name="Google Shape;254;p48"/>
          <p:cNvSpPr/>
          <p:nvPr/>
        </p:nvSpPr>
        <p:spPr>
          <a:xfrm>
            <a:off x="585588" y="376098"/>
            <a:ext cx="129782" cy="87844"/>
          </a:xfrm>
          <a:custGeom>
            <a:avLst/>
            <a:gdLst/>
            <a:ahLst/>
            <a:cxnLst/>
            <a:rect l="l" t="t" r="r" b="b"/>
            <a:pathLst>
              <a:path w="1609" h="1089" extrusionOk="0">
                <a:moveTo>
                  <a:pt x="657" y="0"/>
                </a:moveTo>
                <a:cubicBezTo>
                  <a:pt x="540" y="0"/>
                  <a:pt x="424" y="33"/>
                  <a:pt x="326" y="107"/>
                </a:cubicBezTo>
                <a:cubicBezTo>
                  <a:pt x="1" y="355"/>
                  <a:pt x="260" y="1089"/>
                  <a:pt x="714" y="1089"/>
                </a:cubicBezTo>
                <a:cubicBezTo>
                  <a:pt x="825" y="1089"/>
                  <a:pt x="948" y="1045"/>
                  <a:pt x="1076" y="940"/>
                </a:cubicBezTo>
                <a:cubicBezTo>
                  <a:pt x="1609" y="512"/>
                  <a:pt x="1123" y="0"/>
                  <a:pt x="657" y="0"/>
                </a:cubicBezTo>
                <a:close/>
              </a:path>
            </a:pathLst>
          </a:custGeom>
          <a:solidFill>
            <a:srgbClr val="84C7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48"/>
          <p:cNvSpPr/>
          <p:nvPr/>
        </p:nvSpPr>
        <p:spPr>
          <a:xfrm>
            <a:off x="286676" y="595416"/>
            <a:ext cx="298925" cy="269590"/>
          </a:xfrm>
          <a:custGeom>
            <a:avLst/>
            <a:gdLst/>
            <a:ahLst/>
            <a:cxnLst/>
            <a:rect l="l" t="t" r="r" b="b"/>
            <a:pathLst>
              <a:path w="1060" h="956" extrusionOk="0">
                <a:moveTo>
                  <a:pt x="250" y="0"/>
                </a:moveTo>
                <a:cubicBezTo>
                  <a:pt x="246" y="0"/>
                  <a:pt x="242" y="1"/>
                  <a:pt x="238" y="2"/>
                </a:cubicBezTo>
                <a:cubicBezTo>
                  <a:pt x="179" y="50"/>
                  <a:pt x="238" y="335"/>
                  <a:pt x="238" y="335"/>
                </a:cubicBezTo>
                <a:cubicBezTo>
                  <a:pt x="238" y="335"/>
                  <a:pt x="0" y="466"/>
                  <a:pt x="0" y="538"/>
                </a:cubicBezTo>
                <a:cubicBezTo>
                  <a:pt x="0" y="621"/>
                  <a:pt x="298" y="621"/>
                  <a:pt x="298" y="621"/>
                </a:cubicBezTo>
                <a:cubicBezTo>
                  <a:pt x="298" y="621"/>
                  <a:pt x="345" y="943"/>
                  <a:pt x="405" y="955"/>
                </a:cubicBezTo>
                <a:cubicBezTo>
                  <a:pt x="406" y="955"/>
                  <a:pt x="408" y="956"/>
                  <a:pt x="409" y="956"/>
                </a:cubicBezTo>
                <a:cubicBezTo>
                  <a:pt x="452" y="956"/>
                  <a:pt x="607" y="645"/>
                  <a:pt x="607" y="645"/>
                </a:cubicBezTo>
                <a:cubicBezTo>
                  <a:pt x="607" y="645"/>
                  <a:pt x="836" y="706"/>
                  <a:pt x="952" y="706"/>
                </a:cubicBezTo>
                <a:cubicBezTo>
                  <a:pt x="981" y="706"/>
                  <a:pt x="1003" y="702"/>
                  <a:pt x="1012" y="693"/>
                </a:cubicBezTo>
                <a:cubicBezTo>
                  <a:pt x="1060" y="645"/>
                  <a:pt x="762" y="359"/>
                  <a:pt x="762" y="359"/>
                </a:cubicBezTo>
                <a:cubicBezTo>
                  <a:pt x="762" y="359"/>
                  <a:pt x="941" y="109"/>
                  <a:pt x="857" y="50"/>
                </a:cubicBezTo>
                <a:cubicBezTo>
                  <a:pt x="850" y="44"/>
                  <a:pt x="839" y="41"/>
                  <a:pt x="826" y="41"/>
                </a:cubicBezTo>
                <a:cubicBezTo>
                  <a:pt x="736" y="41"/>
                  <a:pt x="536" y="169"/>
                  <a:pt x="536" y="169"/>
                </a:cubicBezTo>
                <a:cubicBezTo>
                  <a:pt x="536" y="169"/>
                  <a:pt x="325" y="0"/>
                  <a:pt x="250" y="0"/>
                </a:cubicBezTo>
                <a:close/>
              </a:path>
            </a:pathLst>
          </a:custGeom>
          <a:solidFill>
            <a:srgbClr val="E363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6_1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49"/>
          <p:cNvGrpSpPr/>
          <p:nvPr/>
        </p:nvGrpSpPr>
        <p:grpSpPr>
          <a:xfrm>
            <a:off x="8258637" y="4246506"/>
            <a:ext cx="344523" cy="316532"/>
            <a:chOff x="6559100" y="3225425"/>
            <a:chExt cx="1315475" cy="1208600"/>
          </a:xfrm>
        </p:grpSpPr>
        <p:sp>
          <p:nvSpPr>
            <p:cNvPr id="258" name="Google Shape;258;p49"/>
            <p:cNvSpPr/>
            <p:nvPr/>
          </p:nvSpPr>
          <p:spPr>
            <a:xfrm>
              <a:off x="6559100" y="3225425"/>
              <a:ext cx="1315475" cy="1208600"/>
            </a:xfrm>
            <a:custGeom>
              <a:avLst/>
              <a:gdLst/>
              <a:ahLst/>
              <a:cxnLst/>
              <a:rect l="l" t="t" r="r" b="b"/>
              <a:pathLst>
                <a:path w="52619" h="48344" extrusionOk="0">
                  <a:moveTo>
                    <a:pt x="26278" y="0"/>
                  </a:moveTo>
                  <a:cubicBezTo>
                    <a:pt x="15017" y="0"/>
                    <a:pt x="4928" y="7938"/>
                    <a:pt x="2625" y="19424"/>
                  </a:cubicBezTo>
                  <a:cubicBezTo>
                    <a:pt x="0" y="32515"/>
                    <a:pt x="8482" y="45253"/>
                    <a:pt x="21572" y="47878"/>
                  </a:cubicBezTo>
                  <a:cubicBezTo>
                    <a:pt x="23161" y="48192"/>
                    <a:pt x="24744" y="48344"/>
                    <a:pt x="26305" y="48344"/>
                  </a:cubicBezTo>
                  <a:cubicBezTo>
                    <a:pt x="37599" y="48344"/>
                    <a:pt x="47688" y="40404"/>
                    <a:pt x="49994" y="28930"/>
                  </a:cubicBezTo>
                  <a:cubicBezTo>
                    <a:pt x="52618" y="15840"/>
                    <a:pt x="44137" y="3101"/>
                    <a:pt x="31046" y="477"/>
                  </a:cubicBezTo>
                  <a:cubicBezTo>
                    <a:pt x="29446" y="155"/>
                    <a:pt x="27850" y="0"/>
                    <a:pt x="26278" y="0"/>
                  </a:cubicBezTo>
                  <a:close/>
                </a:path>
              </a:pathLst>
            </a:custGeom>
            <a:solidFill>
              <a:srgbClr val="F8C2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49"/>
            <p:cNvSpPr/>
            <p:nvPr/>
          </p:nvSpPr>
          <p:spPr>
            <a:xfrm>
              <a:off x="7326625" y="3311650"/>
              <a:ext cx="289050" cy="201800"/>
            </a:xfrm>
            <a:custGeom>
              <a:avLst/>
              <a:gdLst/>
              <a:ahLst/>
              <a:cxnLst/>
              <a:rect l="l" t="t" r="r" b="b"/>
              <a:pathLst>
                <a:path w="11562" h="8072" extrusionOk="0">
                  <a:moveTo>
                    <a:pt x="784" y="0"/>
                  </a:moveTo>
                  <a:cubicBezTo>
                    <a:pt x="197" y="0"/>
                    <a:pt x="0" y="986"/>
                    <a:pt x="665" y="1189"/>
                  </a:cubicBezTo>
                  <a:cubicBezTo>
                    <a:pt x="4442" y="2469"/>
                    <a:pt x="7803" y="4773"/>
                    <a:pt x="10363" y="7878"/>
                  </a:cubicBezTo>
                  <a:cubicBezTo>
                    <a:pt x="10477" y="8014"/>
                    <a:pt x="10611" y="8072"/>
                    <a:pt x="10742" y="8072"/>
                  </a:cubicBezTo>
                  <a:cubicBezTo>
                    <a:pt x="11164" y="8072"/>
                    <a:pt x="11561" y="7478"/>
                    <a:pt x="11195" y="7014"/>
                  </a:cubicBezTo>
                  <a:cubicBezTo>
                    <a:pt x="8507" y="3781"/>
                    <a:pt x="4986" y="1349"/>
                    <a:pt x="985" y="36"/>
                  </a:cubicBezTo>
                  <a:cubicBezTo>
                    <a:pt x="914" y="12"/>
                    <a:pt x="847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49"/>
            <p:cNvSpPr/>
            <p:nvPr/>
          </p:nvSpPr>
          <p:spPr>
            <a:xfrm>
              <a:off x="7637050" y="3581350"/>
              <a:ext cx="78950" cy="103325"/>
            </a:xfrm>
            <a:custGeom>
              <a:avLst/>
              <a:gdLst/>
              <a:ahLst/>
              <a:cxnLst/>
              <a:rect l="l" t="t" r="r" b="b"/>
              <a:pathLst>
                <a:path w="3158" h="4133" extrusionOk="0">
                  <a:moveTo>
                    <a:pt x="837" y="1"/>
                  </a:moveTo>
                  <a:cubicBezTo>
                    <a:pt x="410" y="1"/>
                    <a:pt x="0" y="418"/>
                    <a:pt x="314" y="867"/>
                  </a:cubicBezTo>
                  <a:cubicBezTo>
                    <a:pt x="955" y="1731"/>
                    <a:pt x="1467" y="2691"/>
                    <a:pt x="1851" y="3715"/>
                  </a:cubicBezTo>
                  <a:cubicBezTo>
                    <a:pt x="1952" y="4007"/>
                    <a:pt x="2194" y="4132"/>
                    <a:pt x="2433" y="4132"/>
                  </a:cubicBezTo>
                  <a:cubicBezTo>
                    <a:pt x="2799" y="4132"/>
                    <a:pt x="3158" y="3840"/>
                    <a:pt x="3003" y="3395"/>
                  </a:cubicBezTo>
                  <a:cubicBezTo>
                    <a:pt x="2619" y="2275"/>
                    <a:pt x="2043" y="1219"/>
                    <a:pt x="1339" y="258"/>
                  </a:cubicBezTo>
                  <a:cubicBezTo>
                    <a:pt x="1205" y="77"/>
                    <a:pt x="1019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49"/>
            <p:cNvSpPr/>
            <p:nvPr/>
          </p:nvSpPr>
          <p:spPr>
            <a:xfrm>
              <a:off x="6697525" y="3901150"/>
              <a:ext cx="85575" cy="194575"/>
            </a:xfrm>
            <a:custGeom>
              <a:avLst/>
              <a:gdLst/>
              <a:ahLst/>
              <a:cxnLst/>
              <a:rect l="l" t="t" r="r" b="b"/>
              <a:pathLst>
                <a:path w="3423" h="7783" extrusionOk="0">
                  <a:moveTo>
                    <a:pt x="567" y="1"/>
                  </a:moveTo>
                  <a:cubicBezTo>
                    <a:pt x="275" y="1"/>
                    <a:pt x="1" y="193"/>
                    <a:pt x="32" y="589"/>
                  </a:cubicBezTo>
                  <a:cubicBezTo>
                    <a:pt x="192" y="2989"/>
                    <a:pt x="928" y="5358"/>
                    <a:pt x="2113" y="7470"/>
                  </a:cubicBezTo>
                  <a:cubicBezTo>
                    <a:pt x="2233" y="7691"/>
                    <a:pt x="2420" y="7783"/>
                    <a:pt x="2607" y="7783"/>
                  </a:cubicBezTo>
                  <a:cubicBezTo>
                    <a:pt x="3015" y="7783"/>
                    <a:pt x="3422" y="7345"/>
                    <a:pt x="3137" y="6862"/>
                  </a:cubicBezTo>
                  <a:cubicBezTo>
                    <a:pt x="2049" y="4942"/>
                    <a:pt x="1377" y="2797"/>
                    <a:pt x="1217" y="589"/>
                  </a:cubicBezTo>
                  <a:cubicBezTo>
                    <a:pt x="1184" y="201"/>
                    <a:pt x="866" y="1"/>
                    <a:pt x="56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" name="Google Shape;262;p49"/>
          <p:cNvGrpSpPr/>
          <p:nvPr/>
        </p:nvGrpSpPr>
        <p:grpSpPr>
          <a:xfrm>
            <a:off x="333418" y="606276"/>
            <a:ext cx="354657" cy="354646"/>
            <a:chOff x="2205675" y="2490200"/>
            <a:chExt cx="829800" cy="829775"/>
          </a:xfrm>
        </p:grpSpPr>
        <p:sp>
          <p:nvSpPr>
            <p:cNvPr id="263" name="Google Shape;263;p49"/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rgbClr val="84C7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49"/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9"/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49"/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7" name="Google Shape;267;p49"/>
          <p:cNvGrpSpPr/>
          <p:nvPr/>
        </p:nvGrpSpPr>
        <p:grpSpPr>
          <a:xfrm>
            <a:off x="1334208" y="249656"/>
            <a:ext cx="210929" cy="210929"/>
            <a:chOff x="4294875" y="1194775"/>
            <a:chExt cx="829775" cy="829775"/>
          </a:xfrm>
        </p:grpSpPr>
        <p:sp>
          <p:nvSpPr>
            <p:cNvPr id="268" name="Google Shape;268;p49"/>
            <p:cNvSpPr/>
            <p:nvPr/>
          </p:nvSpPr>
          <p:spPr>
            <a:xfrm>
              <a:off x="4294875" y="1194775"/>
              <a:ext cx="829775" cy="829775"/>
            </a:xfrm>
            <a:custGeom>
              <a:avLst/>
              <a:gdLst/>
              <a:ahLst/>
              <a:cxnLst/>
              <a:rect l="l" t="t" r="r" b="b"/>
              <a:pathLst>
                <a:path w="33191" h="33191" extrusionOk="0">
                  <a:moveTo>
                    <a:pt x="16612" y="0"/>
                  </a:moveTo>
                  <a:cubicBezTo>
                    <a:pt x="7458" y="0"/>
                    <a:pt x="1" y="7425"/>
                    <a:pt x="1" y="16579"/>
                  </a:cubicBezTo>
                  <a:cubicBezTo>
                    <a:pt x="1" y="25765"/>
                    <a:pt x="7458" y="33190"/>
                    <a:pt x="16612" y="33190"/>
                  </a:cubicBezTo>
                  <a:cubicBezTo>
                    <a:pt x="25766" y="33190"/>
                    <a:pt x="33191" y="25765"/>
                    <a:pt x="33191" y="16579"/>
                  </a:cubicBezTo>
                  <a:cubicBezTo>
                    <a:pt x="33191" y="7425"/>
                    <a:pt x="25766" y="0"/>
                    <a:pt x="16612" y="0"/>
                  </a:cubicBezTo>
                  <a:close/>
                </a:path>
              </a:pathLst>
            </a:custGeom>
            <a:solidFill>
              <a:srgbClr val="E363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49"/>
            <p:cNvSpPr/>
            <p:nvPr/>
          </p:nvSpPr>
          <p:spPr>
            <a:xfrm>
              <a:off x="4578950" y="1253350"/>
              <a:ext cx="242800" cy="48575"/>
            </a:xfrm>
            <a:custGeom>
              <a:avLst/>
              <a:gdLst/>
              <a:ahLst/>
              <a:cxnLst/>
              <a:rect l="l" t="t" r="r" b="b"/>
              <a:pathLst>
                <a:path w="9712" h="1943" extrusionOk="0">
                  <a:moveTo>
                    <a:pt x="5540" y="1"/>
                  </a:moveTo>
                  <a:cubicBezTo>
                    <a:pt x="3894" y="1"/>
                    <a:pt x="2250" y="254"/>
                    <a:pt x="672" y="762"/>
                  </a:cubicBezTo>
                  <a:cubicBezTo>
                    <a:pt x="0" y="966"/>
                    <a:pt x="181" y="1943"/>
                    <a:pt x="777" y="1943"/>
                  </a:cubicBezTo>
                  <a:cubicBezTo>
                    <a:pt x="834" y="1943"/>
                    <a:pt x="895" y="1933"/>
                    <a:pt x="960" y="1914"/>
                  </a:cubicBezTo>
                  <a:cubicBezTo>
                    <a:pt x="2446" y="1438"/>
                    <a:pt x="3989" y="1199"/>
                    <a:pt x="5534" y="1199"/>
                  </a:cubicBezTo>
                  <a:cubicBezTo>
                    <a:pt x="6585" y="1199"/>
                    <a:pt x="7637" y="1309"/>
                    <a:pt x="8673" y="1530"/>
                  </a:cubicBezTo>
                  <a:cubicBezTo>
                    <a:pt x="8723" y="1540"/>
                    <a:pt x="8771" y="1545"/>
                    <a:pt x="8817" y="1545"/>
                  </a:cubicBezTo>
                  <a:cubicBezTo>
                    <a:pt x="9478" y="1545"/>
                    <a:pt x="9712" y="527"/>
                    <a:pt x="8994" y="378"/>
                  </a:cubicBezTo>
                  <a:cubicBezTo>
                    <a:pt x="7857" y="126"/>
                    <a:pt x="6698" y="1"/>
                    <a:pt x="55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9"/>
            <p:cNvSpPr/>
            <p:nvPr/>
          </p:nvSpPr>
          <p:spPr>
            <a:xfrm>
              <a:off x="4494225" y="1873414"/>
              <a:ext cx="235150" cy="81350"/>
            </a:xfrm>
            <a:custGeom>
              <a:avLst/>
              <a:gdLst/>
              <a:ahLst/>
              <a:cxnLst/>
              <a:rect l="l" t="t" r="r" b="b"/>
              <a:pathLst>
                <a:path w="9406" h="3254" extrusionOk="0">
                  <a:moveTo>
                    <a:pt x="854" y="1"/>
                  </a:moveTo>
                  <a:cubicBezTo>
                    <a:pt x="348" y="1"/>
                    <a:pt x="1" y="761"/>
                    <a:pt x="540" y="1112"/>
                  </a:cubicBezTo>
                  <a:cubicBezTo>
                    <a:pt x="2691" y="2517"/>
                    <a:pt x="5202" y="3254"/>
                    <a:pt x="7750" y="3254"/>
                  </a:cubicBezTo>
                  <a:cubicBezTo>
                    <a:pt x="8045" y="3254"/>
                    <a:pt x="8342" y="3244"/>
                    <a:pt x="8638" y="3224"/>
                  </a:cubicBezTo>
                  <a:cubicBezTo>
                    <a:pt x="9396" y="3161"/>
                    <a:pt x="9406" y="2007"/>
                    <a:pt x="8668" y="2007"/>
                  </a:cubicBezTo>
                  <a:cubicBezTo>
                    <a:pt x="8658" y="2007"/>
                    <a:pt x="8648" y="2007"/>
                    <a:pt x="8638" y="2008"/>
                  </a:cubicBezTo>
                  <a:cubicBezTo>
                    <a:pt x="8344" y="2029"/>
                    <a:pt x="8051" y="2040"/>
                    <a:pt x="7757" y="2040"/>
                  </a:cubicBezTo>
                  <a:cubicBezTo>
                    <a:pt x="5425" y="2040"/>
                    <a:pt x="3110" y="1367"/>
                    <a:pt x="1148" y="87"/>
                  </a:cubicBezTo>
                  <a:cubicBezTo>
                    <a:pt x="1048" y="27"/>
                    <a:pt x="948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9"/>
            <p:cNvSpPr/>
            <p:nvPr/>
          </p:nvSpPr>
          <p:spPr>
            <a:xfrm>
              <a:off x="4763400" y="1908814"/>
              <a:ext cx="93575" cy="38400"/>
            </a:xfrm>
            <a:custGeom>
              <a:avLst/>
              <a:gdLst/>
              <a:ahLst/>
              <a:cxnLst/>
              <a:rect l="l" t="t" r="r" b="b"/>
              <a:pathLst>
                <a:path w="3743" h="1536" extrusionOk="0">
                  <a:moveTo>
                    <a:pt x="2847" y="0"/>
                  </a:moveTo>
                  <a:cubicBezTo>
                    <a:pt x="2801" y="0"/>
                    <a:pt x="2753" y="5"/>
                    <a:pt x="2704" y="16"/>
                  </a:cubicBezTo>
                  <a:lnTo>
                    <a:pt x="719" y="368"/>
                  </a:lnTo>
                  <a:cubicBezTo>
                    <a:pt x="1" y="517"/>
                    <a:pt x="234" y="1535"/>
                    <a:pt x="870" y="1535"/>
                  </a:cubicBezTo>
                  <a:cubicBezTo>
                    <a:pt x="914" y="1535"/>
                    <a:pt x="960" y="1530"/>
                    <a:pt x="1007" y="1520"/>
                  </a:cubicBezTo>
                  <a:lnTo>
                    <a:pt x="1039" y="1520"/>
                  </a:lnTo>
                  <a:lnTo>
                    <a:pt x="3024" y="1168"/>
                  </a:lnTo>
                  <a:cubicBezTo>
                    <a:pt x="3742" y="1018"/>
                    <a:pt x="3509" y="0"/>
                    <a:pt x="284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helsea Market"/>
              <a:buNone/>
              <a:defRPr sz="2400">
                <a:solidFill>
                  <a:schemeClr val="l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chivo"/>
              <a:buChar char="●"/>
              <a:defRPr sz="18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chivo"/>
              <a:buChar char="○"/>
              <a:defRPr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"/>
              <a:buChar char="■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"/>
              <a:buChar char="●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"/>
              <a:buChar char="○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"/>
              <a:buChar char="■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"/>
              <a:buChar char="●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chivo"/>
              <a:buChar char="○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Archivo"/>
              <a:buChar char="■"/>
              <a:defRPr sz="12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5" r:id="rId2"/>
    <p:sldLayoutId id="2147483658" r:id="rId3"/>
    <p:sldLayoutId id="2147483670" r:id="rId4"/>
    <p:sldLayoutId id="2147483694" r:id="rId5"/>
    <p:sldLayoutId id="214748369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100"/>
          <p:cNvSpPr txBox="1">
            <a:spLocks noGrp="1"/>
          </p:cNvSpPr>
          <p:nvPr>
            <p:ph type="ctrTitle"/>
          </p:nvPr>
        </p:nvSpPr>
        <p:spPr>
          <a:xfrm rot="1044">
            <a:off x="174702" y="2930787"/>
            <a:ext cx="6207934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700" dirty="0"/>
              <a:t>VADERDAG</a:t>
            </a:r>
            <a:endParaRPr sz="7700" dirty="0"/>
          </a:p>
        </p:txBody>
      </p:sp>
      <p:grpSp>
        <p:nvGrpSpPr>
          <p:cNvPr id="549" name="Google Shape;549;p100"/>
          <p:cNvGrpSpPr/>
          <p:nvPr/>
        </p:nvGrpSpPr>
        <p:grpSpPr>
          <a:xfrm>
            <a:off x="7656259" y="2341792"/>
            <a:ext cx="884039" cy="793373"/>
            <a:chOff x="2979550" y="544675"/>
            <a:chExt cx="355650" cy="319175"/>
          </a:xfrm>
        </p:grpSpPr>
        <p:sp>
          <p:nvSpPr>
            <p:cNvPr id="550" name="Google Shape;550;p100"/>
            <p:cNvSpPr/>
            <p:nvPr/>
          </p:nvSpPr>
          <p:spPr>
            <a:xfrm>
              <a:off x="3018275" y="546975"/>
              <a:ext cx="290225" cy="289300"/>
            </a:xfrm>
            <a:custGeom>
              <a:avLst/>
              <a:gdLst/>
              <a:ahLst/>
              <a:cxnLst/>
              <a:rect l="l" t="t" r="r" b="b"/>
              <a:pathLst>
                <a:path w="11609" h="11572" extrusionOk="0">
                  <a:moveTo>
                    <a:pt x="3953" y="2616"/>
                  </a:moveTo>
                  <a:cubicBezTo>
                    <a:pt x="4017" y="2616"/>
                    <a:pt x="4081" y="2618"/>
                    <a:pt x="4146" y="2626"/>
                  </a:cubicBezTo>
                  <a:cubicBezTo>
                    <a:pt x="5577" y="2780"/>
                    <a:pt x="6079" y="3697"/>
                    <a:pt x="6254" y="4284"/>
                  </a:cubicBezTo>
                  <a:cubicBezTo>
                    <a:pt x="6555" y="4026"/>
                    <a:pt x="7049" y="3728"/>
                    <a:pt x="7708" y="3728"/>
                  </a:cubicBezTo>
                  <a:cubicBezTo>
                    <a:pt x="8066" y="3728"/>
                    <a:pt x="8473" y="3815"/>
                    <a:pt x="8924" y="4044"/>
                  </a:cubicBezTo>
                  <a:cubicBezTo>
                    <a:pt x="10839" y="5012"/>
                    <a:pt x="10231" y="8967"/>
                    <a:pt x="4735" y="9430"/>
                  </a:cubicBezTo>
                  <a:lnTo>
                    <a:pt x="4735" y="9438"/>
                  </a:lnTo>
                  <a:cubicBezTo>
                    <a:pt x="4733" y="9435"/>
                    <a:pt x="4730" y="9433"/>
                    <a:pt x="4727" y="9430"/>
                  </a:cubicBezTo>
                  <a:lnTo>
                    <a:pt x="4718" y="9430"/>
                  </a:lnTo>
                  <a:lnTo>
                    <a:pt x="4720" y="9425"/>
                  </a:lnTo>
                  <a:cubicBezTo>
                    <a:pt x="498" y="6143"/>
                    <a:pt x="1919" y="2616"/>
                    <a:pt x="3953" y="2616"/>
                  </a:cubicBezTo>
                  <a:close/>
                  <a:moveTo>
                    <a:pt x="5806" y="0"/>
                  </a:moveTo>
                  <a:cubicBezTo>
                    <a:pt x="5739" y="0"/>
                    <a:pt x="5672" y="0"/>
                    <a:pt x="5608" y="3"/>
                  </a:cubicBezTo>
                  <a:lnTo>
                    <a:pt x="5580" y="3"/>
                  </a:lnTo>
                  <a:cubicBezTo>
                    <a:pt x="5005" y="26"/>
                    <a:pt x="4442" y="134"/>
                    <a:pt x="3901" y="322"/>
                  </a:cubicBezTo>
                  <a:lnTo>
                    <a:pt x="3880" y="322"/>
                  </a:lnTo>
                  <a:cubicBezTo>
                    <a:pt x="2552" y="791"/>
                    <a:pt x="1443" y="1725"/>
                    <a:pt x="753" y="2950"/>
                  </a:cubicBezTo>
                  <a:lnTo>
                    <a:pt x="750" y="2958"/>
                  </a:lnTo>
                  <a:lnTo>
                    <a:pt x="748" y="2961"/>
                  </a:lnTo>
                  <a:lnTo>
                    <a:pt x="745" y="2963"/>
                  </a:lnTo>
                  <a:lnTo>
                    <a:pt x="745" y="2968"/>
                  </a:lnTo>
                  <a:lnTo>
                    <a:pt x="742" y="2971"/>
                  </a:lnTo>
                  <a:lnTo>
                    <a:pt x="742" y="2974"/>
                  </a:lnTo>
                  <a:lnTo>
                    <a:pt x="740" y="2979"/>
                  </a:lnTo>
                  <a:cubicBezTo>
                    <a:pt x="554" y="3316"/>
                    <a:pt x="400" y="3674"/>
                    <a:pt x="287" y="4042"/>
                  </a:cubicBezTo>
                  <a:lnTo>
                    <a:pt x="287" y="4044"/>
                  </a:lnTo>
                  <a:lnTo>
                    <a:pt x="287" y="4047"/>
                  </a:lnTo>
                  <a:cubicBezTo>
                    <a:pt x="274" y="4086"/>
                    <a:pt x="261" y="4127"/>
                    <a:pt x="251" y="4165"/>
                  </a:cubicBezTo>
                  <a:cubicBezTo>
                    <a:pt x="78" y="4752"/>
                    <a:pt x="1" y="5363"/>
                    <a:pt x="22" y="5973"/>
                  </a:cubicBezTo>
                  <a:lnTo>
                    <a:pt x="22" y="6024"/>
                  </a:lnTo>
                  <a:cubicBezTo>
                    <a:pt x="60" y="6961"/>
                    <a:pt x="328" y="7878"/>
                    <a:pt x="799" y="8691"/>
                  </a:cubicBezTo>
                  <a:lnTo>
                    <a:pt x="804" y="8699"/>
                  </a:lnTo>
                  <a:lnTo>
                    <a:pt x="807" y="8704"/>
                  </a:lnTo>
                  <a:lnTo>
                    <a:pt x="809" y="8712"/>
                  </a:lnTo>
                  <a:lnTo>
                    <a:pt x="812" y="8717"/>
                  </a:lnTo>
                  <a:lnTo>
                    <a:pt x="814" y="8719"/>
                  </a:lnTo>
                  <a:lnTo>
                    <a:pt x="817" y="8725"/>
                  </a:lnTo>
                  <a:lnTo>
                    <a:pt x="820" y="8730"/>
                  </a:lnTo>
                  <a:lnTo>
                    <a:pt x="822" y="8732"/>
                  </a:lnTo>
                  <a:lnTo>
                    <a:pt x="825" y="8737"/>
                  </a:lnTo>
                  <a:lnTo>
                    <a:pt x="825" y="8740"/>
                  </a:lnTo>
                  <a:lnTo>
                    <a:pt x="827" y="8745"/>
                  </a:lnTo>
                  <a:lnTo>
                    <a:pt x="830" y="8753"/>
                  </a:lnTo>
                  <a:lnTo>
                    <a:pt x="835" y="8758"/>
                  </a:lnTo>
                  <a:cubicBezTo>
                    <a:pt x="1262" y="9476"/>
                    <a:pt x="1842" y="10092"/>
                    <a:pt x="2529" y="10563"/>
                  </a:cubicBezTo>
                  <a:lnTo>
                    <a:pt x="2537" y="10568"/>
                  </a:lnTo>
                  <a:lnTo>
                    <a:pt x="2544" y="10570"/>
                  </a:lnTo>
                  <a:lnTo>
                    <a:pt x="2550" y="10576"/>
                  </a:lnTo>
                  <a:lnTo>
                    <a:pt x="2555" y="10576"/>
                  </a:lnTo>
                  <a:lnTo>
                    <a:pt x="2557" y="10578"/>
                  </a:lnTo>
                  <a:lnTo>
                    <a:pt x="2562" y="10581"/>
                  </a:lnTo>
                  <a:lnTo>
                    <a:pt x="2565" y="10583"/>
                  </a:lnTo>
                  <a:lnTo>
                    <a:pt x="2570" y="10586"/>
                  </a:lnTo>
                  <a:lnTo>
                    <a:pt x="2573" y="10588"/>
                  </a:lnTo>
                  <a:lnTo>
                    <a:pt x="2578" y="10591"/>
                  </a:lnTo>
                  <a:lnTo>
                    <a:pt x="2580" y="10594"/>
                  </a:lnTo>
                  <a:lnTo>
                    <a:pt x="2586" y="10599"/>
                  </a:lnTo>
                  <a:lnTo>
                    <a:pt x="2591" y="10601"/>
                  </a:lnTo>
                  <a:cubicBezTo>
                    <a:pt x="3008" y="10879"/>
                    <a:pt x="3458" y="11101"/>
                    <a:pt x="3932" y="11260"/>
                  </a:cubicBezTo>
                  <a:lnTo>
                    <a:pt x="3937" y="11263"/>
                  </a:lnTo>
                  <a:lnTo>
                    <a:pt x="3945" y="11263"/>
                  </a:lnTo>
                  <a:lnTo>
                    <a:pt x="3950" y="11265"/>
                  </a:lnTo>
                  <a:cubicBezTo>
                    <a:pt x="4027" y="11291"/>
                    <a:pt x="4102" y="11314"/>
                    <a:pt x="4182" y="11338"/>
                  </a:cubicBezTo>
                  <a:cubicBezTo>
                    <a:pt x="4710" y="11493"/>
                    <a:pt x="5258" y="11571"/>
                    <a:pt x="5806" y="11571"/>
                  </a:cubicBezTo>
                  <a:cubicBezTo>
                    <a:pt x="6048" y="11571"/>
                    <a:pt x="6291" y="11556"/>
                    <a:pt x="6532" y="11525"/>
                  </a:cubicBezTo>
                  <a:lnTo>
                    <a:pt x="6658" y="11525"/>
                  </a:lnTo>
                  <a:cubicBezTo>
                    <a:pt x="6859" y="11495"/>
                    <a:pt x="7060" y="11453"/>
                    <a:pt x="7258" y="11402"/>
                  </a:cubicBezTo>
                  <a:lnTo>
                    <a:pt x="7289" y="11402"/>
                  </a:lnTo>
                  <a:cubicBezTo>
                    <a:pt x="8738" y="11016"/>
                    <a:pt x="9982" y="10086"/>
                    <a:pt x="10762" y="8807"/>
                  </a:cubicBezTo>
                  <a:lnTo>
                    <a:pt x="10762" y="8804"/>
                  </a:lnTo>
                  <a:lnTo>
                    <a:pt x="10764" y="8799"/>
                  </a:lnTo>
                  <a:lnTo>
                    <a:pt x="10764" y="8797"/>
                  </a:lnTo>
                  <a:lnTo>
                    <a:pt x="10764" y="8794"/>
                  </a:lnTo>
                  <a:lnTo>
                    <a:pt x="10769" y="8789"/>
                  </a:lnTo>
                  <a:cubicBezTo>
                    <a:pt x="11016" y="8377"/>
                    <a:pt x="11212" y="7937"/>
                    <a:pt x="11351" y="7476"/>
                  </a:cubicBezTo>
                  <a:lnTo>
                    <a:pt x="11351" y="7471"/>
                  </a:lnTo>
                  <a:lnTo>
                    <a:pt x="11367" y="7417"/>
                  </a:lnTo>
                  <a:cubicBezTo>
                    <a:pt x="11531" y="6861"/>
                    <a:pt x="11609" y="6282"/>
                    <a:pt x="11598" y="5702"/>
                  </a:cubicBezTo>
                  <a:lnTo>
                    <a:pt x="11598" y="5646"/>
                  </a:lnTo>
                  <a:cubicBezTo>
                    <a:pt x="11575" y="4716"/>
                    <a:pt x="11328" y="3808"/>
                    <a:pt x="10877" y="2997"/>
                  </a:cubicBezTo>
                  <a:lnTo>
                    <a:pt x="10875" y="2989"/>
                  </a:lnTo>
                  <a:lnTo>
                    <a:pt x="10872" y="2984"/>
                  </a:lnTo>
                  <a:lnTo>
                    <a:pt x="10872" y="2981"/>
                  </a:lnTo>
                  <a:lnTo>
                    <a:pt x="10870" y="2976"/>
                  </a:lnTo>
                  <a:lnTo>
                    <a:pt x="10867" y="2974"/>
                  </a:lnTo>
                  <a:lnTo>
                    <a:pt x="10865" y="2968"/>
                  </a:lnTo>
                  <a:lnTo>
                    <a:pt x="10862" y="2966"/>
                  </a:lnTo>
                  <a:lnTo>
                    <a:pt x="10859" y="2961"/>
                  </a:lnTo>
                  <a:lnTo>
                    <a:pt x="10857" y="2958"/>
                  </a:lnTo>
                  <a:lnTo>
                    <a:pt x="10857" y="2956"/>
                  </a:lnTo>
                  <a:lnTo>
                    <a:pt x="10854" y="2950"/>
                  </a:lnTo>
                  <a:lnTo>
                    <a:pt x="10854" y="2948"/>
                  </a:lnTo>
                  <a:lnTo>
                    <a:pt x="10852" y="2943"/>
                  </a:lnTo>
                  <a:lnTo>
                    <a:pt x="10852" y="2940"/>
                  </a:lnTo>
                  <a:lnTo>
                    <a:pt x="10847" y="2935"/>
                  </a:lnTo>
                  <a:lnTo>
                    <a:pt x="10844" y="2927"/>
                  </a:lnTo>
                  <a:cubicBezTo>
                    <a:pt x="10399" y="2147"/>
                    <a:pt x="9781" y="1483"/>
                    <a:pt x="9037" y="984"/>
                  </a:cubicBezTo>
                  <a:lnTo>
                    <a:pt x="9029" y="978"/>
                  </a:lnTo>
                  <a:lnTo>
                    <a:pt x="9024" y="973"/>
                  </a:lnTo>
                  <a:lnTo>
                    <a:pt x="9021" y="973"/>
                  </a:lnTo>
                  <a:lnTo>
                    <a:pt x="9016" y="971"/>
                  </a:lnTo>
                  <a:lnTo>
                    <a:pt x="9014" y="968"/>
                  </a:lnTo>
                  <a:lnTo>
                    <a:pt x="9009" y="966"/>
                  </a:lnTo>
                  <a:lnTo>
                    <a:pt x="9006" y="963"/>
                  </a:lnTo>
                  <a:lnTo>
                    <a:pt x="9003" y="960"/>
                  </a:lnTo>
                  <a:lnTo>
                    <a:pt x="8998" y="958"/>
                  </a:lnTo>
                  <a:lnTo>
                    <a:pt x="8996" y="958"/>
                  </a:lnTo>
                  <a:lnTo>
                    <a:pt x="8990" y="953"/>
                  </a:lnTo>
                  <a:lnTo>
                    <a:pt x="8988" y="953"/>
                  </a:lnTo>
                  <a:lnTo>
                    <a:pt x="8983" y="950"/>
                  </a:lnTo>
                  <a:lnTo>
                    <a:pt x="8975" y="945"/>
                  </a:lnTo>
                  <a:cubicBezTo>
                    <a:pt x="8553" y="670"/>
                    <a:pt x="8097" y="453"/>
                    <a:pt x="7621" y="296"/>
                  </a:cubicBezTo>
                  <a:lnTo>
                    <a:pt x="7587" y="286"/>
                  </a:lnTo>
                  <a:cubicBezTo>
                    <a:pt x="7536" y="268"/>
                    <a:pt x="7485" y="252"/>
                    <a:pt x="7430" y="237"/>
                  </a:cubicBezTo>
                  <a:cubicBezTo>
                    <a:pt x="7387" y="224"/>
                    <a:pt x="7340" y="211"/>
                    <a:pt x="7297" y="201"/>
                  </a:cubicBezTo>
                  <a:lnTo>
                    <a:pt x="7276" y="196"/>
                  </a:lnTo>
                  <a:lnTo>
                    <a:pt x="7273" y="196"/>
                  </a:lnTo>
                  <a:cubicBezTo>
                    <a:pt x="6795" y="67"/>
                    <a:pt x="6300" y="0"/>
                    <a:pt x="58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00"/>
            <p:cNvSpPr/>
            <p:nvPr/>
          </p:nvSpPr>
          <p:spPr>
            <a:xfrm>
              <a:off x="3030700" y="612350"/>
              <a:ext cx="258550" cy="170575"/>
            </a:xfrm>
            <a:custGeom>
              <a:avLst/>
              <a:gdLst/>
              <a:ahLst/>
              <a:cxnLst/>
              <a:rect l="l" t="t" r="r" b="b"/>
              <a:pathLst>
                <a:path w="10342" h="6823" extrusionOk="0">
                  <a:moveTo>
                    <a:pt x="3456" y="1"/>
                  </a:moveTo>
                  <a:cubicBezTo>
                    <a:pt x="1422" y="1"/>
                    <a:pt x="1" y="3528"/>
                    <a:pt x="4223" y="6810"/>
                  </a:cubicBezTo>
                  <a:lnTo>
                    <a:pt x="4220" y="6818"/>
                  </a:lnTo>
                  <a:lnTo>
                    <a:pt x="4230" y="6818"/>
                  </a:lnTo>
                  <a:cubicBezTo>
                    <a:pt x="4233" y="6820"/>
                    <a:pt x="4236" y="6820"/>
                    <a:pt x="4238" y="6823"/>
                  </a:cubicBezTo>
                  <a:lnTo>
                    <a:pt x="4238" y="6815"/>
                  </a:lnTo>
                  <a:cubicBezTo>
                    <a:pt x="9734" y="6354"/>
                    <a:pt x="10342" y="2397"/>
                    <a:pt x="8429" y="1429"/>
                  </a:cubicBezTo>
                  <a:cubicBezTo>
                    <a:pt x="7979" y="1203"/>
                    <a:pt x="7569" y="1115"/>
                    <a:pt x="7214" y="1115"/>
                  </a:cubicBezTo>
                  <a:cubicBezTo>
                    <a:pt x="6552" y="1115"/>
                    <a:pt x="6058" y="1411"/>
                    <a:pt x="5757" y="1669"/>
                  </a:cubicBezTo>
                  <a:cubicBezTo>
                    <a:pt x="5582" y="1084"/>
                    <a:pt x="5083" y="168"/>
                    <a:pt x="3649" y="11"/>
                  </a:cubicBezTo>
                  <a:cubicBezTo>
                    <a:pt x="3584" y="6"/>
                    <a:pt x="3520" y="1"/>
                    <a:pt x="34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00"/>
            <p:cNvSpPr/>
            <p:nvPr/>
          </p:nvSpPr>
          <p:spPr>
            <a:xfrm>
              <a:off x="2979550" y="544675"/>
              <a:ext cx="355650" cy="319175"/>
            </a:xfrm>
            <a:custGeom>
              <a:avLst/>
              <a:gdLst/>
              <a:ahLst/>
              <a:cxnLst/>
              <a:rect l="l" t="t" r="r" b="b"/>
              <a:pathLst>
                <a:path w="14226" h="12767" extrusionOk="0">
                  <a:moveTo>
                    <a:pt x="7120" y="1"/>
                  </a:moveTo>
                  <a:cubicBezTo>
                    <a:pt x="4367" y="1"/>
                    <a:pt x="1826" y="1795"/>
                    <a:pt x="1004" y="4569"/>
                  </a:cubicBezTo>
                  <a:cubicBezTo>
                    <a:pt x="0" y="7949"/>
                    <a:pt x="1926" y="11499"/>
                    <a:pt x="5306" y="12500"/>
                  </a:cubicBezTo>
                  <a:cubicBezTo>
                    <a:pt x="5912" y="12680"/>
                    <a:pt x="6523" y="12766"/>
                    <a:pt x="7124" y="12766"/>
                  </a:cubicBezTo>
                  <a:cubicBezTo>
                    <a:pt x="9876" y="12766"/>
                    <a:pt x="12416" y="10971"/>
                    <a:pt x="13237" y="8199"/>
                  </a:cubicBezTo>
                  <a:cubicBezTo>
                    <a:pt x="14226" y="4873"/>
                    <a:pt x="12375" y="1379"/>
                    <a:pt x="9093" y="314"/>
                  </a:cubicBezTo>
                  <a:lnTo>
                    <a:pt x="9093" y="314"/>
                  </a:lnTo>
                  <a:cubicBezTo>
                    <a:pt x="12064" y="1287"/>
                    <a:pt x="13737" y="4456"/>
                    <a:pt x="12844" y="7470"/>
                  </a:cubicBezTo>
                  <a:cubicBezTo>
                    <a:pt x="12096" y="9991"/>
                    <a:pt x="9789" y="11619"/>
                    <a:pt x="7289" y="11619"/>
                  </a:cubicBezTo>
                  <a:cubicBezTo>
                    <a:pt x="6743" y="11619"/>
                    <a:pt x="6188" y="11541"/>
                    <a:pt x="5638" y="11378"/>
                  </a:cubicBezTo>
                  <a:cubicBezTo>
                    <a:pt x="2572" y="10467"/>
                    <a:pt x="821" y="7241"/>
                    <a:pt x="1730" y="4175"/>
                  </a:cubicBezTo>
                  <a:cubicBezTo>
                    <a:pt x="2479" y="1656"/>
                    <a:pt x="4789" y="26"/>
                    <a:pt x="7290" y="26"/>
                  </a:cubicBezTo>
                  <a:cubicBezTo>
                    <a:pt x="7782" y="26"/>
                    <a:pt x="8282" y="89"/>
                    <a:pt x="8779" y="221"/>
                  </a:cubicBezTo>
                  <a:cubicBezTo>
                    <a:pt x="8225" y="72"/>
                    <a:pt x="7669" y="1"/>
                    <a:pt x="71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00"/>
            <p:cNvSpPr/>
            <p:nvPr/>
          </p:nvSpPr>
          <p:spPr>
            <a:xfrm>
              <a:off x="3000275" y="545300"/>
              <a:ext cx="322575" cy="289850"/>
            </a:xfrm>
            <a:custGeom>
              <a:avLst/>
              <a:gdLst/>
              <a:ahLst/>
              <a:cxnLst/>
              <a:rect l="l" t="t" r="r" b="b"/>
              <a:pathLst>
                <a:path w="12903" h="11594" extrusionOk="0">
                  <a:moveTo>
                    <a:pt x="6460" y="0"/>
                  </a:moveTo>
                  <a:cubicBezTo>
                    <a:pt x="3948" y="0"/>
                    <a:pt x="1632" y="1646"/>
                    <a:pt x="893" y="4178"/>
                  </a:cubicBezTo>
                  <a:cubicBezTo>
                    <a:pt x="0" y="7250"/>
                    <a:pt x="1766" y="10467"/>
                    <a:pt x="4840" y="11361"/>
                  </a:cubicBezTo>
                  <a:cubicBezTo>
                    <a:pt x="5381" y="11519"/>
                    <a:pt x="5927" y="11594"/>
                    <a:pt x="6463" y="11594"/>
                  </a:cubicBezTo>
                  <a:cubicBezTo>
                    <a:pt x="8973" y="11594"/>
                    <a:pt x="11286" y="9950"/>
                    <a:pt x="12022" y="7419"/>
                  </a:cubicBezTo>
                  <a:cubicBezTo>
                    <a:pt x="12903" y="4400"/>
                    <a:pt x="11211" y="1239"/>
                    <a:pt x="8235" y="281"/>
                  </a:cubicBezTo>
                  <a:cubicBezTo>
                    <a:pt x="8184" y="265"/>
                    <a:pt x="8132" y="250"/>
                    <a:pt x="8078" y="235"/>
                  </a:cubicBezTo>
                  <a:cubicBezTo>
                    <a:pt x="8027" y="219"/>
                    <a:pt x="7973" y="204"/>
                    <a:pt x="7921" y="188"/>
                  </a:cubicBezTo>
                  <a:cubicBezTo>
                    <a:pt x="7434" y="61"/>
                    <a:pt x="6943" y="0"/>
                    <a:pt x="64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00"/>
            <p:cNvSpPr/>
            <p:nvPr/>
          </p:nvSpPr>
          <p:spPr>
            <a:xfrm>
              <a:off x="3029050" y="610675"/>
              <a:ext cx="258525" cy="170575"/>
            </a:xfrm>
            <a:custGeom>
              <a:avLst/>
              <a:gdLst/>
              <a:ahLst/>
              <a:cxnLst/>
              <a:rect l="l" t="t" r="r" b="b"/>
              <a:pathLst>
                <a:path w="10341" h="6823" extrusionOk="0">
                  <a:moveTo>
                    <a:pt x="3455" y="1"/>
                  </a:moveTo>
                  <a:cubicBezTo>
                    <a:pt x="1422" y="1"/>
                    <a:pt x="1" y="3527"/>
                    <a:pt x="4222" y="6810"/>
                  </a:cubicBezTo>
                  <a:lnTo>
                    <a:pt x="4219" y="6818"/>
                  </a:lnTo>
                  <a:lnTo>
                    <a:pt x="4229" y="6818"/>
                  </a:lnTo>
                  <a:cubicBezTo>
                    <a:pt x="4232" y="6820"/>
                    <a:pt x="4235" y="6820"/>
                    <a:pt x="4237" y="6823"/>
                  </a:cubicBezTo>
                  <a:lnTo>
                    <a:pt x="4240" y="6815"/>
                  </a:lnTo>
                  <a:cubicBezTo>
                    <a:pt x="9733" y="6354"/>
                    <a:pt x="10341" y="2397"/>
                    <a:pt x="8428" y="1430"/>
                  </a:cubicBezTo>
                  <a:cubicBezTo>
                    <a:pt x="7977" y="1201"/>
                    <a:pt x="7571" y="1113"/>
                    <a:pt x="7213" y="1113"/>
                  </a:cubicBezTo>
                  <a:cubicBezTo>
                    <a:pt x="6552" y="1113"/>
                    <a:pt x="6058" y="1412"/>
                    <a:pt x="5756" y="1669"/>
                  </a:cubicBezTo>
                  <a:cubicBezTo>
                    <a:pt x="5581" y="1085"/>
                    <a:pt x="5082" y="168"/>
                    <a:pt x="3648" y="11"/>
                  </a:cubicBezTo>
                  <a:cubicBezTo>
                    <a:pt x="3583" y="4"/>
                    <a:pt x="3519" y="1"/>
                    <a:pt x="34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159656" y="0"/>
            <a:ext cx="8984343" cy="11715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Herinneringen aan vaderdag</a:t>
            </a:r>
            <a:endParaRPr sz="4000" dirty="0"/>
          </a:p>
        </p:txBody>
      </p:sp>
      <p:grpSp>
        <p:nvGrpSpPr>
          <p:cNvPr id="166" name="Google Shape;1063;p109">
            <a:extLst>
              <a:ext uri="{FF2B5EF4-FFF2-40B4-BE49-F238E27FC236}">
                <a16:creationId xmlns:a16="http://schemas.microsoft.com/office/drawing/2014/main" id="{3E4C0167-4DAE-4BEC-99F7-5A2979D486EB}"/>
              </a:ext>
            </a:extLst>
          </p:cNvPr>
          <p:cNvGrpSpPr/>
          <p:nvPr/>
        </p:nvGrpSpPr>
        <p:grpSpPr>
          <a:xfrm>
            <a:off x="8132100" y="580631"/>
            <a:ext cx="344523" cy="316532"/>
            <a:chOff x="6559100" y="3225425"/>
            <a:chExt cx="1315475" cy="1208600"/>
          </a:xfrm>
        </p:grpSpPr>
        <p:sp>
          <p:nvSpPr>
            <p:cNvPr id="167" name="Google Shape;1064;p109">
              <a:extLst>
                <a:ext uri="{FF2B5EF4-FFF2-40B4-BE49-F238E27FC236}">
                  <a16:creationId xmlns:a16="http://schemas.microsoft.com/office/drawing/2014/main" id="{3E68FCDB-7ABB-490F-B709-C5AEE4C61247}"/>
                </a:ext>
              </a:extLst>
            </p:cNvPr>
            <p:cNvSpPr/>
            <p:nvPr/>
          </p:nvSpPr>
          <p:spPr>
            <a:xfrm>
              <a:off x="6559100" y="3225425"/>
              <a:ext cx="1315475" cy="1208600"/>
            </a:xfrm>
            <a:custGeom>
              <a:avLst/>
              <a:gdLst/>
              <a:ahLst/>
              <a:cxnLst/>
              <a:rect l="l" t="t" r="r" b="b"/>
              <a:pathLst>
                <a:path w="52619" h="48344" extrusionOk="0">
                  <a:moveTo>
                    <a:pt x="26278" y="0"/>
                  </a:moveTo>
                  <a:cubicBezTo>
                    <a:pt x="15017" y="0"/>
                    <a:pt x="4928" y="7938"/>
                    <a:pt x="2625" y="19424"/>
                  </a:cubicBezTo>
                  <a:cubicBezTo>
                    <a:pt x="0" y="32515"/>
                    <a:pt x="8482" y="45253"/>
                    <a:pt x="21572" y="47878"/>
                  </a:cubicBezTo>
                  <a:cubicBezTo>
                    <a:pt x="23161" y="48192"/>
                    <a:pt x="24744" y="48344"/>
                    <a:pt x="26305" y="48344"/>
                  </a:cubicBezTo>
                  <a:cubicBezTo>
                    <a:pt x="37599" y="48344"/>
                    <a:pt x="47688" y="40404"/>
                    <a:pt x="49994" y="28930"/>
                  </a:cubicBezTo>
                  <a:cubicBezTo>
                    <a:pt x="52618" y="15840"/>
                    <a:pt x="44137" y="3101"/>
                    <a:pt x="31046" y="477"/>
                  </a:cubicBezTo>
                  <a:cubicBezTo>
                    <a:pt x="29446" y="155"/>
                    <a:pt x="27850" y="0"/>
                    <a:pt x="262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065;p109">
              <a:extLst>
                <a:ext uri="{FF2B5EF4-FFF2-40B4-BE49-F238E27FC236}">
                  <a16:creationId xmlns:a16="http://schemas.microsoft.com/office/drawing/2014/main" id="{50E9F5F8-2E3A-4AC3-B0F3-8C789B7A3426}"/>
                </a:ext>
              </a:extLst>
            </p:cNvPr>
            <p:cNvSpPr/>
            <p:nvPr/>
          </p:nvSpPr>
          <p:spPr>
            <a:xfrm>
              <a:off x="7326625" y="3311650"/>
              <a:ext cx="289050" cy="201800"/>
            </a:xfrm>
            <a:custGeom>
              <a:avLst/>
              <a:gdLst/>
              <a:ahLst/>
              <a:cxnLst/>
              <a:rect l="l" t="t" r="r" b="b"/>
              <a:pathLst>
                <a:path w="11562" h="8072" extrusionOk="0">
                  <a:moveTo>
                    <a:pt x="784" y="0"/>
                  </a:moveTo>
                  <a:cubicBezTo>
                    <a:pt x="197" y="0"/>
                    <a:pt x="0" y="986"/>
                    <a:pt x="665" y="1189"/>
                  </a:cubicBezTo>
                  <a:cubicBezTo>
                    <a:pt x="4442" y="2469"/>
                    <a:pt x="7803" y="4773"/>
                    <a:pt x="10363" y="7878"/>
                  </a:cubicBezTo>
                  <a:cubicBezTo>
                    <a:pt x="10477" y="8014"/>
                    <a:pt x="10611" y="8072"/>
                    <a:pt x="10742" y="8072"/>
                  </a:cubicBezTo>
                  <a:cubicBezTo>
                    <a:pt x="11164" y="8072"/>
                    <a:pt x="11561" y="7478"/>
                    <a:pt x="11195" y="7014"/>
                  </a:cubicBezTo>
                  <a:cubicBezTo>
                    <a:pt x="8507" y="3781"/>
                    <a:pt x="4986" y="1349"/>
                    <a:pt x="985" y="36"/>
                  </a:cubicBezTo>
                  <a:cubicBezTo>
                    <a:pt x="914" y="12"/>
                    <a:pt x="847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066;p109">
              <a:extLst>
                <a:ext uri="{FF2B5EF4-FFF2-40B4-BE49-F238E27FC236}">
                  <a16:creationId xmlns:a16="http://schemas.microsoft.com/office/drawing/2014/main" id="{A2188C5E-1EB7-45B2-BC36-EBA5B107205D}"/>
                </a:ext>
              </a:extLst>
            </p:cNvPr>
            <p:cNvSpPr/>
            <p:nvPr/>
          </p:nvSpPr>
          <p:spPr>
            <a:xfrm>
              <a:off x="7637050" y="3581350"/>
              <a:ext cx="78950" cy="103325"/>
            </a:xfrm>
            <a:custGeom>
              <a:avLst/>
              <a:gdLst/>
              <a:ahLst/>
              <a:cxnLst/>
              <a:rect l="l" t="t" r="r" b="b"/>
              <a:pathLst>
                <a:path w="3158" h="4133" extrusionOk="0">
                  <a:moveTo>
                    <a:pt x="837" y="1"/>
                  </a:moveTo>
                  <a:cubicBezTo>
                    <a:pt x="410" y="1"/>
                    <a:pt x="0" y="418"/>
                    <a:pt x="314" y="867"/>
                  </a:cubicBezTo>
                  <a:cubicBezTo>
                    <a:pt x="955" y="1731"/>
                    <a:pt x="1467" y="2691"/>
                    <a:pt x="1851" y="3715"/>
                  </a:cubicBezTo>
                  <a:cubicBezTo>
                    <a:pt x="1952" y="4007"/>
                    <a:pt x="2194" y="4132"/>
                    <a:pt x="2433" y="4132"/>
                  </a:cubicBezTo>
                  <a:cubicBezTo>
                    <a:pt x="2799" y="4132"/>
                    <a:pt x="3158" y="3840"/>
                    <a:pt x="3003" y="3395"/>
                  </a:cubicBezTo>
                  <a:cubicBezTo>
                    <a:pt x="2619" y="2275"/>
                    <a:pt x="2043" y="1219"/>
                    <a:pt x="1339" y="258"/>
                  </a:cubicBezTo>
                  <a:cubicBezTo>
                    <a:pt x="1205" y="77"/>
                    <a:pt x="1019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067;p109">
              <a:extLst>
                <a:ext uri="{FF2B5EF4-FFF2-40B4-BE49-F238E27FC236}">
                  <a16:creationId xmlns:a16="http://schemas.microsoft.com/office/drawing/2014/main" id="{1393ACCC-3A89-4D53-9348-D61C2D854CD1}"/>
                </a:ext>
              </a:extLst>
            </p:cNvPr>
            <p:cNvSpPr/>
            <p:nvPr/>
          </p:nvSpPr>
          <p:spPr>
            <a:xfrm>
              <a:off x="6697525" y="3901150"/>
              <a:ext cx="85575" cy="194575"/>
            </a:xfrm>
            <a:custGeom>
              <a:avLst/>
              <a:gdLst/>
              <a:ahLst/>
              <a:cxnLst/>
              <a:rect l="l" t="t" r="r" b="b"/>
              <a:pathLst>
                <a:path w="3423" h="7783" extrusionOk="0">
                  <a:moveTo>
                    <a:pt x="567" y="1"/>
                  </a:moveTo>
                  <a:cubicBezTo>
                    <a:pt x="275" y="1"/>
                    <a:pt x="1" y="193"/>
                    <a:pt x="32" y="589"/>
                  </a:cubicBezTo>
                  <a:cubicBezTo>
                    <a:pt x="192" y="2989"/>
                    <a:pt x="928" y="5358"/>
                    <a:pt x="2113" y="7470"/>
                  </a:cubicBezTo>
                  <a:cubicBezTo>
                    <a:pt x="2233" y="7691"/>
                    <a:pt x="2420" y="7783"/>
                    <a:pt x="2607" y="7783"/>
                  </a:cubicBezTo>
                  <a:cubicBezTo>
                    <a:pt x="3015" y="7783"/>
                    <a:pt x="3422" y="7345"/>
                    <a:pt x="3137" y="6862"/>
                  </a:cubicBezTo>
                  <a:cubicBezTo>
                    <a:pt x="2049" y="4942"/>
                    <a:pt x="1377" y="2797"/>
                    <a:pt x="1217" y="589"/>
                  </a:cubicBezTo>
                  <a:cubicBezTo>
                    <a:pt x="1184" y="201"/>
                    <a:pt x="866" y="1"/>
                    <a:pt x="56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1068;p109">
            <a:extLst>
              <a:ext uri="{FF2B5EF4-FFF2-40B4-BE49-F238E27FC236}">
                <a16:creationId xmlns:a16="http://schemas.microsoft.com/office/drawing/2014/main" id="{2BA970E3-B61F-42EE-B692-8D247F83E407}"/>
              </a:ext>
            </a:extLst>
          </p:cNvPr>
          <p:cNvGrpSpPr/>
          <p:nvPr/>
        </p:nvGrpSpPr>
        <p:grpSpPr>
          <a:xfrm>
            <a:off x="365343" y="3852126"/>
            <a:ext cx="354657" cy="354646"/>
            <a:chOff x="2205675" y="2490200"/>
            <a:chExt cx="829800" cy="829775"/>
          </a:xfrm>
        </p:grpSpPr>
        <p:sp>
          <p:nvSpPr>
            <p:cNvPr id="172" name="Google Shape;1069;p109">
              <a:extLst>
                <a:ext uri="{FF2B5EF4-FFF2-40B4-BE49-F238E27FC236}">
                  <a16:creationId xmlns:a16="http://schemas.microsoft.com/office/drawing/2014/main" id="{649F27F6-722F-4D91-86AB-31262D054A43}"/>
                </a:ext>
              </a:extLst>
            </p:cNvPr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70;p109">
              <a:extLst>
                <a:ext uri="{FF2B5EF4-FFF2-40B4-BE49-F238E27FC236}">
                  <a16:creationId xmlns:a16="http://schemas.microsoft.com/office/drawing/2014/main" id="{B1464E63-87B3-424C-BA01-14DBDF477EA3}"/>
                </a:ext>
              </a:extLst>
            </p:cNvPr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071;p109">
              <a:extLst>
                <a:ext uri="{FF2B5EF4-FFF2-40B4-BE49-F238E27FC236}">
                  <a16:creationId xmlns:a16="http://schemas.microsoft.com/office/drawing/2014/main" id="{A25DA3CF-9679-4ACA-BCB0-95C41C0745F9}"/>
                </a:ext>
              </a:extLst>
            </p:cNvPr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072;p109">
              <a:extLst>
                <a:ext uri="{FF2B5EF4-FFF2-40B4-BE49-F238E27FC236}">
                  <a16:creationId xmlns:a16="http://schemas.microsoft.com/office/drawing/2014/main" id="{1113AECF-E59E-4E86-99C9-E183F422BD39}"/>
                </a:ext>
              </a:extLst>
            </p:cNvPr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073;p109">
            <a:extLst>
              <a:ext uri="{FF2B5EF4-FFF2-40B4-BE49-F238E27FC236}">
                <a16:creationId xmlns:a16="http://schemas.microsoft.com/office/drawing/2014/main" id="{110D056B-CED3-479E-B921-1674653348ED}"/>
              </a:ext>
            </a:extLst>
          </p:cNvPr>
          <p:cNvGrpSpPr/>
          <p:nvPr/>
        </p:nvGrpSpPr>
        <p:grpSpPr>
          <a:xfrm>
            <a:off x="893333" y="4645581"/>
            <a:ext cx="210929" cy="210929"/>
            <a:chOff x="4294875" y="1194775"/>
            <a:chExt cx="829775" cy="829775"/>
          </a:xfrm>
        </p:grpSpPr>
        <p:sp>
          <p:nvSpPr>
            <p:cNvPr id="177" name="Google Shape;1074;p109">
              <a:extLst>
                <a:ext uri="{FF2B5EF4-FFF2-40B4-BE49-F238E27FC236}">
                  <a16:creationId xmlns:a16="http://schemas.microsoft.com/office/drawing/2014/main" id="{E223B863-E466-411B-8456-7A1626332950}"/>
                </a:ext>
              </a:extLst>
            </p:cNvPr>
            <p:cNvSpPr/>
            <p:nvPr/>
          </p:nvSpPr>
          <p:spPr>
            <a:xfrm>
              <a:off x="4294875" y="1194775"/>
              <a:ext cx="829775" cy="829775"/>
            </a:xfrm>
            <a:custGeom>
              <a:avLst/>
              <a:gdLst/>
              <a:ahLst/>
              <a:cxnLst/>
              <a:rect l="l" t="t" r="r" b="b"/>
              <a:pathLst>
                <a:path w="33191" h="33191" extrusionOk="0">
                  <a:moveTo>
                    <a:pt x="16612" y="0"/>
                  </a:moveTo>
                  <a:cubicBezTo>
                    <a:pt x="7458" y="0"/>
                    <a:pt x="1" y="7425"/>
                    <a:pt x="1" y="16579"/>
                  </a:cubicBezTo>
                  <a:cubicBezTo>
                    <a:pt x="1" y="25765"/>
                    <a:pt x="7458" y="33190"/>
                    <a:pt x="16612" y="33190"/>
                  </a:cubicBezTo>
                  <a:cubicBezTo>
                    <a:pt x="25766" y="33190"/>
                    <a:pt x="33191" y="25765"/>
                    <a:pt x="33191" y="16579"/>
                  </a:cubicBezTo>
                  <a:cubicBezTo>
                    <a:pt x="33191" y="7425"/>
                    <a:pt x="25766" y="0"/>
                    <a:pt x="166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75;p109">
              <a:extLst>
                <a:ext uri="{FF2B5EF4-FFF2-40B4-BE49-F238E27FC236}">
                  <a16:creationId xmlns:a16="http://schemas.microsoft.com/office/drawing/2014/main" id="{AE73FACE-666A-440F-8239-307FB58EA505}"/>
                </a:ext>
              </a:extLst>
            </p:cNvPr>
            <p:cNvSpPr/>
            <p:nvPr/>
          </p:nvSpPr>
          <p:spPr>
            <a:xfrm>
              <a:off x="4578950" y="1253350"/>
              <a:ext cx="242800" cy="48575"/>
            </a:xfrm>
            <a:custGeom>
              <a:avLst/>
              <a:gdLst/>
              <a:ahLst/>
              <a:cxnLst/>
              <a:rect l="l" t="t" r="r" b="b"/>
              <a:pathLst>
                <a:path w="9712" h="1943" extrusionOk="0">
                  <a:moveTo>
                    <a:pt x="5540" y="1"/>
                  </a:moveTo>
                  <a:cubicBezTo>
                    <a:pt x="3894" y="1"/>
                    <a:pt x="2250" y="254"/>
                    <a:pt x="672" y="762"/>
                  </a:cubicBezTo>
                  <a:cubicBezTo>
                    <a:pt x="0" y="966"/>
                    <a:pt x="181" y="1943"/>
                    <a:pt x="777" y="1943"/>
                  </a:cubicBezTo>
                  <a:cubicBezTo>
                    <a:pt x="834" y="1943"/>
                    <a:pt x="895" y="1933"/>
                    <a:pt x="960" y="1914"/>
                  </a:cubicBezTo>
                  <a:cubicBezTo>
                    <a:pt x="2446" y="1438"/>
                    <a:pt x="3989" y="1199"/>
                    <a:pt x="5534" y="1199"/>
                  </a:cubicBezTo>
                  <a:cubicBezTo>
                    <a:pt x="6585" y="1199"/>
                    <a:pt x="7637" y="1309"/>
                    <a:pt x="8673" y="1530"/>
                  </a:cubicBezTo>
                  <a:cubicBezTo>
                    <a:pt x="8723" y="1540"/>
                    <a:pt x="8771" y="1545"/>
                    <a:pt x="8817" y="1545"/>
                  </a:cubicBezTo>
                  <a:cubicBezTo>
                    <a:pt x="9478" y="1545"/>
                    <a:pt x="9712" y="527"/>
                    <a:pt x="8994" y="378"/>
                  </a:cubicBezTo>
                  <a:cubicBezTo>
                    <a:pt x="7857" y="126"/>
                    <a:pt x="6698" y="1"/>
                    <a:pt x="55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76;p109">
              <a:extLst>
                <a:ext uri="{FF2B5EF4-FFF2-40B4-BE49-F238E27FC236}">
                  <a16:creationId xmlns:a16="http://schemas.microsoft.com/office/drawing/2014/main" id="{783C685F-F9EB-482E-A27C-E6AF9E87255D}"/>
                </a:ext>
              </a:extLst>
            </p:cNvPr>
            <p:cNvSpPr/>
            <p:nvPr/>
          </p:nvSpPr>
          <p:spPr>
            <a:xfrm>
              <a:off x="4494225" y="1873414"/>
              <a:ext cx="235150" cy="81350"/>
            </a:xfrm>
            <a:custGeom>
              <a:avLst/>
              <a:gdLst/>
              <a:ahLst/>
              <a:cxnLst/>
              <a:rect l="l" t="t" r="r" b="b"/>
              <a:pathLst>
                <a:path w="9406" h="3254" extrusionOk="0">
                  <a:moveTo>
                    <a:pt x="854" y="1"/>
                  </a:moveTo>
                  <a:cubicBezTo>
                    <a:pt x="348" y="1"/>
                    <a:pt x="1" y="761"/>
                    <a:pt x="540" y="1112"/>
                  </a:cubicBezTo>
                  <a:cubicBezTo>
                    <a:pt x="2691" y="2517"/>
                    <a:pt x="5202" y="3254"/>
                    <a:pt x="7750" y="3254"/>
                  </a:cubicBezTo>
                  <a:cubicBezTo>
                    <a:pt x="8045" y="3254"/>
                    <a:pt x="8342" y="3244"/>
                    <a:pt x="8638" y="3224"/>
                  </a:cubicBezTo>
                  <a:cubicBezTo>
                    <a:pt x="9396" y="3161"/>
                    <a:pt x="9406" y="2007"/>
                    <a:pt x="8668" y="2007"/>
                  </a:cubicBezTo>
                  <a:cubicBezTo>
                    <a:pt x="8658" y="2007"/>
                    <a:pt x="8648" y="2007"/>
                    <a:pt x="8638" y="2008"/>
                  </a:cubicBezTo>
                  <a:cubicBezTo>
                    <a:pt x="8344" y="2029"/>
                    <a:pt x="8051" y="2040"/>
                    <a:pt x="7757" y="2040"/>
                  </a:cubicBezTo>
                  <a:cubicBezTo>
                    <a:pt x="5425" y="2040"/>
                    <a:pt x="3110" y="1367"/>
                    <a:pt x="1148" y="87"/>
                  </a:cubicBezTo>
                  <a:cubicBezTo>
                    <a:pt x="1048" y="27"/>
                    <a:pt x="948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77;p109">
              <a:extLst>
                <a:ext uri="{FF2B5EF4-FFF2-40B4-BE49-F238E27FC236}">
                  <a16:creationId xmlns:a16="http://schemas.microsoft.com/office/drawing/2014/main" id="{9B0F3829-5650-4565-9B72-58A35007D94C}"/>
                </a:ext>
              </a:extLst>
            </p:cNvPr>
            <p:cNvSpPr/>
            <p:nvPr/>
          </p:nvSpPr>
          <p:spPr>
            <a:xfrm>
              <a:off x="4763400" y="1908814"/>
              <a:ext cx="93575" cy="38400"/>
            </a:xfrm>
            <a:custGeom>
              <a:avLst/>
              <a:gdLst/>
              <a:ahLst/>
              <a:cxnLst/>
              <a:rect l="l" t="t" r="r" b="b"/>
              <a:pathLst>
                <a:path w="3743" h="1536" extrusionOk="0">
                  <a:moveTo>
                    <a:pt x="2847" y="0"/>
                  </a:moveTo>
                  <a:cubicBezTo>
                    <a:pt x="2801" y="0"/>
                    <a:pt x="2753" y="5"/>
                    <a:pt x="2704" y="16"/>
                  </a:cubicBezTo>
                  <a:lnTo>
                    <a:pt x="719" y="368"/>
                  </a:lnTo>
                  <a:cubicBezTo>
                    <a:pt x="1" y="517"/>
                    <a:pt x="234" y="1535"/>
                    <a:pt x="870" y="1535"/>
                  </a:cubicBezTo>
                  <a:cubicBezTo>
                    <a:pt x="914" y="1535"/>
                    <a:pt x="960" y="1530"/>
                    <a:pt x="1007" y="1520"/>
                  </a:cubicBezTo>
                  <a:lnTo>
                    <a:pt x="1039" y="1520"/>
                  </a:lnTo>
                  <a:lnTo>
                    <a:pt x="3024" y="1168"/>
                  </a:lnTo>
                  <a:cubicBezTo>
                    <a:pt x="3742" y="1018"/>
                    <a:pt x="3509" y="0"/>
                    <a:pt x="284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6" name="Picture 2" descr="Waarom en wanneer kregen vaders hun eigen dag? | historianet.nl">
            <a:extLst>
              <a:ext uri="{FF2B5EF4-FFF2-40B4-BE49-F238E27FC236}">
                <a16:creationId xmlns:a16="http://schemas.microsoft.com/office/drawing/2014/main" id="{F9532DA7-14B5-4471-95AA-92254D1D0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6" y="1194157"/>
            <a:ext cx="4639933" cy="3214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aderdag - Histories">
            <a:extLst>
              <a:ext uri="{FF2B5EF4-FFF2-40B4-BE49-F238E27FC236}">
                <a16:creationId xmlns:a16="http://schemas.microsoft.com/office/drawing/2014/main" id="{87A51249-212F-4B93-A5A0-F85252BD52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5" r="5911" b="1645"/>
          <a:stretch/>
        </p:blipFill>
        <p:spPr bwMode="auto">
          <a:xfrm>
            <a:off x="4969929" y="1200329"/>
            <a:ext cx="3964443" cy="3214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3962400"/>
            <a:ext cx="9144000" cy="11715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chemeClr val="accent3"/>
                </a:solidFill>
              </a:rPr>
              <a:t>Werk en beroep</a:t>
            </a:r>
            <a:endParaRPr sz="4400" dirty="0">
              <a:solidFill>
                <a:schemeClr val="accent3"/>
              </a:solidFill>
            </a:endParaRPr>
          </a:p>
        </p:txBody>
      </p:sp>
      <p:grpSp>
        <p:nvGrpSpPr>
          <p:cNvPr id="3" name="Google Shape;1126;p111">
            <a:extLst>
              <a:ext uri="{FF2B5EF4-FFF2-40B4-BE49-F238E27FC236}">
                <a16:creationId xmlns:a16="http://schemas.microsoft.com/office/drawing/2014/main" id="{1A8C300D-11A8-4550-BEC2-CFD78A6E32DE}"/>
              </a:ext>
            </a:extLst>
          </p:cNvPr>
          <p:cNvGrpSpPr/>
          <p:nvPr/>
        </p:nvGrpSpPr>
        <p:grpSpPr>
          <a:xfrm rot="-642367">
            <a:off x="231073" y="309402"/>
            <a:ext cx="866104" cy="571341"/>
            <a:chOff x="2775250" y="386625"/>
            <a:chExt cx="623875" cy="411550"/>
          </a:xfrm>
        </p:grpSpPr>
        <p:sp>
          <p:nvSpPr>
            <p:cNvPr id="4" name="Google Shape;1127;p111">
              <a:extLst>
                <a:ext uri="{FF2B5EF4-FFF2-40B4-BE49-F238E27FC236}">
                  <a16:creationId xmlns:a16="http://schemas.microsoft.com/office/drawing/2014/main" id="{D44CDF82-9F1B-48C6-9156-B239C7822F08}"/>
                </a:ext>
              </a:extLst>
            </p:cNvPr>
            <p:cNvSpPr/>
            <p:nvPr/>
          </p:nvSpPr>
          <p:spPr>
            <a:xfrm>
              <a:off x="2882025" y="386625"/>
              <a:ext cx="413000" cy="362875"/>
            </a:xfrm>
            <a:custGeom>
              <a:avLst/>
              <a:gdLst/>
              <a:ahLst/>
              <a:cxnLst/>
              <a:rect l="l" t="t" r="r" b="b"/>
              <a:pathLst>
                <a:path w="16520" h="14515" extrusionOk="0">
                  <a:moveTo>
                    <a:pt x="8310" y="0"/>
                  </a:moveTo>
                  <a:cubicBezTo>
                    <a:pt x="6403" y="0"/>
                    <a:pt x="4771" y="681"/>
                    <a:pt x="3328" y="1901"/>
                  </a:cubicBezTo>
                  <a:cubicBezTo>
                    <a:pt x="2720" y="2403"/>
                    <a:pt x="2234" y="3041"/>
                    <a:pt x="1915" y="3770"/>
                  </a:cubicBezTo>
                  <a:cubicBezTo>
                    <a:pt x="1064" y="5685"/>
                    <a:pt x="699" y="7721"/>
                    <a:pt x="471" y="9788"/>
                  </a:cubicBezTo>
                  <a:cubicBezTo>
                    <a:pt x="335" y="10913"/>
                    <a:pt x="243" y="12053"/>
                    <a:pt x="107" y="13177"/>
                  </a:cubicBezTo>
                  <a:cubicBezTo>
                    <a:pt x="15" y="13846"/>
                    <a:pt x="0" y="13831"/>
                    <a:pt x="669" y="13952"/>
                  </a:cubicBezTo>
                  <a:cubicBezTo>
                    <a:pt x="3222" y="14378"/>
                    <a:pt x="5775" y="14469"/>
                    <a:pt x="8495" y="14515"/>
                  </a:cubicBezTo>
                  <a:cubicBezTo>
                    <a:pt x="9894" y="14484"/>
                    <a:pt x="11444" y="14454"/>
                    <a:pt x="12979" y="14302"/>
                  </a:cubicBezTo>
                  <a:cubicBezTo>
                    <a:pt x="13997" y="14211"/>
                    <a:pt x="15015" y="14135"/>
                    <a:pt x="16018" y="13937"/>
                  </a:cubicBezTo>
                  <a:cubicBezTo>
                    <a:pt x="16459" y="13861"/>
                    <a:pt x="16519" y="13785"/>
                    <a:pt x="16459" y="13360"/>
                  </a:cubicBezTo>
                  <a:cubicBezTo>
                    <a:pt x="16246" y="11931"/>
                    <a:pt x="16215" y="10472"/>
                    <a:pt x="16064" y="9044"/>
                  </a:cubicBezTo>
                  <a:cubicBezTo>
                    <a:pt x="15912" y="7448"/>
                    <a:pt x="15623" y="5883"/>
                    <a:pt x="15197" y="4333"/>
                  </a:cubicBezTo>
                  <a:cubicBezTo>
                    <a:pt x="14909" y="3375"/>
                    <a:pt x="14422" y="2479"/>
                    <a:pt x="13769" y="1703"/>
                  </a:cubicBezTo>
                  <a:cubicBezTo>
                    <a:pt x="13404" y="1263"/>
                    <a:pt x="12933" y="913"/>
                    <a:pt x="12386" y="716"/>
                  </a:cubicBezTo>
                  <a:cubicBezTo>
                    <a:pt x="11162" y="244"/>
                    <a:pt x="9866" y="1"/>
                    <a:pt x="8554" y="1"/>
                  </a:cubicBezTo>
                  <a:cubicBezTo>
                    <a:pt x="8514" y="1"/>
                    <a:pt x="8474" y="1"/>
                    <a:pt x="8435" y="1"/>
                  </a:cubicBezTo>
                  <a:cubicBezTo>
                    <a:pt x="8393" y="1"/>
                    <a:pt x="8351" y="0"/>
                    <a:pt x="83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128;p111">
              <a:extLst>
                <a:ext uri="{FF2B5EF4-FFF2-40B4-BE49-F238E27FC236}">
                  <a16:creationId xmlns:a16="http://schemas.microsoft.com/office/drawing/2014/main" id="{78D95979-9483-4E0C-9D58-DD892E09AA5A}"/>
                </a:ext>
              </a:extLst>
            </p:cNvPr>
            <p:cNvSpPr/>
            <p:nvPr/>
          </p:nvSpPr>
          <p:spPr>
            <a:xfrm>
              <a:off x="2775250" y="683725"/>
              <a:ext cx="623875" cy="114450"/>
            </a:xfrm>
            <a:custGeom>
              <a:avLst/>
              <a:gdLst/>
              <a:ahLst/>
              <a:cxnLst/>
              <a:rect l="l" t="t" r="r" b="b"/>
              <a:pathLst>
                <a:path w="24955" h="4578" extrusionOk="0">
                  <a:moveTo>
                    <a:pt x="1063" y="1"/>
                  </a:moveTo>
                  <a:cubicBezTo>
                    <a:pt x="725" y="1"/>
                    <a:pt x="403" y="192"/>
                    <a:pt x="259" y="518"/>
                  </a:cubicBezTo>
                  <a:cubicBezTo>
                    <a:pt x="1" y="1004"/>
                    <a:pt x="62" y="1445"/>
                    <a:pt x="457" y="1886"/>
                  </a:cubicBezTo>
                  <a:cubicBezTo>
                    <a:pt x="837" y="2251"/>
                    <a:pt x="1277" y="2555"/>
                    <a:pt x="1764" y="2752"/>
                  </a:cubicBezTo>
                  <a:cubicBezTo>
                    <a:pt x="2995" y="3299"/>
                    <a:pt x="4302" y="3694"/>
                    <a:pt x="5624" y="3937"/>
                  </a:cubicBezTo>
                  <a:cubicBezTo>
                    <a:pt x="7782" y="4348"/>
                    <a:pt x="9955" y="4469"/>
                    <a:pt x="12903" y="4561"/>
                  </a:cubicBezTo>
                  <a:cubicBezTo>
                    <a:pt x="13136" y="4572"/>
                    <a:pt x="13375" y="4577"/>
                    <a:pt x="13619" y="4577"/>
                  </a:cubicBezTo>
                  <a:cubicBezTo>
                    <a:pt x="15998" y="4577"/>
                    <a:pt x="18863" y="4052"/>
                    <a:pt x="21702" y="3238"/>
                  </a:cubicBezTo>
                  <a:cubicBezTo>
                    <a:pt x="22553" y="3010"/>
                    <a:pt x="23344" y="2646"/>
                    <a:pt x="24088" y="2175"/>
                  </a:cubicBezTo>
                  <a:cubicBezTo>
                    <a:pt x="24301" y="2053"/>
                    <a:pt x="24483" y="1886"/>
                    <a:pt x="24635" y="1704"/>
                  </a:cubicBezTo>
                  <a:cubicBezTo>
                    <a:pt x="24954" y="1293"/>
                    <a:pt x="24757" y="685"/>
                    <a:pt x="24255" y="564"/>
                  </a:cubicBezTo>
                  <a:cubicBezTo>
                    <a:pt x="24136" y="527"/>
                    <a:pt x="24011" y="507"/>
                    <a:pt x="23883" y="507"/>
                  </a:cubicBezTo>
                  <a:cubicBezTo>
                    <a:pt x="23800" y="507"/>
                    <a:pt x="23716" y="515"/>
                    <a:pt x="23632" y="533"/>
                  </a:cubicBezTo>
                  <a:cubicBezTo>
                    <a:pt x="22204" y="701"/>
                    <a:pt x="20821" y="1035"/>
                    <a:pt x="19407" y="1324"/>
                  </a:cubicBezTo>
                  <a:cubicBezTo>
                    <a:pt x="17751" y="1673"/>
                    <a:pt x="16095" y="1977"/>
                    <a:pt x="14377" y="1977"/>
                  </a:cubicBezTo>
                  <a:cubicBezTo>
                    <a:pt x="13161" y="1977"/>
                    <a:pt x="11946" y="1992"/>
                    <a:pt x="10730" y="1992"/>
                  </a:cubicBezTo>
                  <a:cubicBezTo>
                    <a:pt x="9104" y="1962"/>
                    <a:pt x="7478" y="1810"/>
                    <a:pt x="5867" y="1536"/>
                  </a:cubicBezTo>
                  <a:cubicBezTo>
                    <a:pt x="4727" y="1354"/>
                    <a:pt x="3679" y="928"/>
                    <a:pt x="2645" y="457"/>
                  </a:cubicBezTo>
                  <a:cubicBezTo>
                    <a:pt x="2204" y="245"/>
                    <a:pt x="1718" y="93"/>
                    <a:pt x="1232" y="17"/>
                  </a:cubicBezTo>
                  <a:cubicBezTo>
                    <a:pt x="1176" y="6"/>
                    <a:pt x="1119" y="1"/>
                    <a:pt x="10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oogle Shape;1129;p111">
            <a:extLst>
              <a:ext uri="{FF2B5EF4-FFF2-40B4-BE49-F238E27FC236}">
                <a16:creationId xmlns:a16="http://schemas.microsoft.com/office/drawing/2014/main" id="{C1B0AFB2-272D-4992-81D2-846D72522663}"/>
              </a:ext>
            </a:extLst>
          </p:cNvPr>
          <p:cNvGrpSpPr/>
          <p:nvPr/>
        </p:nvGrpSpPr>
        <p:grpSpPr>
          <a:xfrm rot="807221">
            <a:off x="1030113" y="122438"/>
            <a:ext cx="1027479" cy="481878"/>
            <a:chOff x="996075" y="395750"/>
            <a:chExt cx="740100" cy="347100"/>
          </a:xfrm>
        </p:grpSpPr>
        <p:sp>
          <p:nvSpPr>
            <p:cNvPr id="7" name="Google Shape;1130;p111">
              <a:extLst>
                <a:ext uri="{FF2B5EF4-FFF2-40B4-BE49-F238E27FC236}">
                  <a16:creationId xmlns:a16="http://schemas.microsoft.com/office/drawing/2014/main" id="{7B9F0519-6838-4CEF-8483-41F1774F0ED6}"/>
                </a:ext>
              </a:extLst>
            </p:cNvPr>
            <p:cNvSpPr/>
            <p:nvPr/>
          </p:nvSpPr>
          <p:spPr>
            <a:xfrm>
              <a:off x="996075" y="395750"/>
              <a:ext cx="740100" cy="347100"/>
            </a:xfrm>
            <a:custGeom>
              <a:avLst/>
              <a:gdLst/>
              <a:ahLst/>
              <a:cxnLst/>
              <a:rect l="l" t="t" r="r" b="b"/>
              <a:pathLst>
                <a:path w="29604" h="13884" extrusionOk="0">
                  <a:moveTo>
                    <a:pt x="18032" y="1"/>
                  </a:moveTo>
                  <a:cubicBezTo>
                    <a:pt x="17654" y="1"/>
                    <a:pt x="17277" y="27"/>
                    <a:pt x="16899" y="77"/>
                  </a:cubicBezTo>
                  <a:cubicBezTo>
                    <a:pt x="15910" y="230"/>
                    <a:pt x="14908" y="307"/>
                    <a:pt x="13905" y="307"/>
                  </a:cubicBezTo>
                  <a:cubicBezTo>
                    <a:pt x="13814" y="307"/>
                    <a:pt x="13723" y="306"/>
                    <a:pt x="13632" y="305"/>
                  </a:cubicBezTo>
                  <a:cubicBezTo>
                    <a:pt x="13232" y="299"/>
                    <a:pt x="12835" y="288"/>
                    <a:pt x="12439" y="288"/>
                  </a:cubicBezTo>
                  <a:cubicBezTo>
                    <a:pt x="11855" y="288"/>
                    <a:pt x="11272" y="312"/>
                    <a:pt x="10684" y="411"/>
                  </a:cubicBezTo>
                  <a:cubicBezTo>
                    <a:pt x="9741" y="533"/>
                    <a:pt x="8921" y="1126"/>
                    <a:pt x="8510" y="1977"/>
                  </a:cubicBezTo>
                  <a:cubicBezTo>
                    <a:pt x="8267" y="2463"/>
                    <a:pt x="8100" y="2980"/>
                    <a:pt x="7979" y="3496"/>
                  </a:cubicBezTo>
                  <a:cubicBezTo>
                    <a:pt x="7720" y="4621"/>
                    <a:pt x="7583" y="5746"/>
                    <a:pt x="7401" y="6870"/>
                  </a:cubicBezTo>
                  <a:cubicBezTo>
                    <a:pt x="7249" y="7736"/>
                    <a:pt x="7188" y="8587"/>
                    <a:pt x="7021" y="9438"/>
                  </a:cubicBezTo>
                  <a:cubicBezTo>
                    <a:pt x="6960" y="9682"/>
                    <a:pt x="6884" y="9803"/>
                    <a:pt x="6641" y="9849"/>
                  </a:cubicBezTo>
                  <a:cubicBezTo>
                    <a:pt x="5897" y="10016"/>
                    <a:pt x="5152" y="10198"/>
                    <a:pt x="4422" y="10365"/>
                  </a:cubicBezTo>
                  <a:cubicBezTo>
                    <a:pt x="3191" y="10624"/>
                    <a:pt x="1991" y="10943"/>
                    <a:pt x="806" y="11338"/>
                  </a:cubicBezTo>
                  <a:cubicBezTo>
                    <a:pt x="654" y="11384"/>
                    <a:pt x="517" y="11429"/>
                    <a:pt x="365" y="11505"/>
                  </a:cubicBezTo>
                  <a:cubicBezTo>
                    <a:pt x="213" y="11566"/>
                    <a:pt x="15" y="11612"/>
                    <a:pt x="15" y="11824"/>
                  </a:cubicBezTo>
                  <a:cubicBezTo>
                    <a:pt x="0" y="12052"/>
                    <a:pt x="198" y="12098"/>
                    <a:pt x="350" y="12159"/>
                  </a:cubicBezTo>
                  <a:cubicBezTo>
                    <a:pt x="456" y="12220"/>
                    <a:pt x="578" y="12250"/>
                    <a:pt x="699" y="12280"/>
                  </a:cubicBezTo>
                  <a:cubicBezTo>
                    <a:pt x="1155" y="12417"/>
                    <a:pt x="1626" y="12554"/>
                    <a:pt x="2097" y="12645"/>
                  </a:cubicBezTo>
                  <a:cubicBezTo>
                    <a:pt x="3982" y="13025"/>
                    <a:pt x="5897" y="13268"/>
                    <a:pt x="7796" y="13466"/>
                  </a:cubicBezTo>
                  <a:cubicBezTo>
                    <a:pt x="10082" y="13717"/>
                    <a:pt x="12359" y="13884"/>
                    <a:pt x="14210" y="13884"/>
                  </a:cubicBezTo>
                  <a:cubicBezTo>
                    <a:pt x="14710" y="13884"/>
                    <a:pt x="15178" y="13871"/>
                    <a:pt x="15607" y="13846"/>
                  </a:cubicBezTo>
                  <a:cubicBezTo>
                    <a:pt x="18996" y="13694"/>
                    <a:pt x="21474" y="13450"/>
                    <a:pt x="23935" y="13055"/>
                  </a:cubicBezTo>
                  <a:cubicBezTo>
                    <a:pt x="25577" y="12767"/>
                    <a:pt x="27218" y="12371"/>
                    <a:pt x="28829" y="11885"/>
                  </a:cubicBezTo>
                  <a:cubicBezTo>
                    <a:pt x="29026" y="11824"/>
                    <a:pt x="29224" y="11748"/>
                    <a:pt x="29391" y="11627"/>
                  </a:cubicBezTo>
                  <a:cubicBezTo>
                    <a:pt x="29604" y="11444"/>
                    <a:pt x="29589" y="11262"/>
                    <a:pt x="29346" y="11141"/>
                  </a:cubicBezTo>
                  <a:cubicBezTo>
                    <a:pt x="29163" y="11080"/>
                    <a:pt x="28981" y="11019"/>
                    <a:pt x="28799" y="10989"/>
                  </a:cubicBezTo>
                  <a:cubicBezTo>
                    <a:pt x="27096" y="10593"/>
                    <a:pt x="25379" y="10244"/>
                    <a:pt x="23662" y="9970"/>
                  </a:cubicBezTo>
                  <a:cubicBezTo>
                    <a:pt x="23434" y="9940"/>
                    <a:pt x="23328" y="9864"/>
                    <a:pt x="23282" y="9636"/>
                  </a:cubicBezTo>
                  <a:cubicBezTo>
                    <a:pt x="23221" y="9271"/>
                    <a:pt x="23130" y="8922"/>
                    <a:pt x="23069" y="8572"/>
                  </a:cubicBezTo>
                  <a:cubicBezTo>
                    <a:pt x="22780" y="6931"/>
                    <a:pt x="22401" y="5320"/>
                    <a:pt x="21929" y="3724"/>
                  </a:cubicBezTo>
                  <a:cubicBezTo>
                    <a:pt x="21656" y="2889"/>
                    <a:pt x="21322" y="2068"/>
                    <a:pt x="20926" y="1278"/>
                  </a:cubicBezTo>
                  <a:cubicBezTo>
                    <a:pt x="20622" y="639"/>
                    <a:pt x="20015" y="199"/>
                    <a:pt x="19316" y="108"/>
                  </a:cubicBezTo>
                  <a:cubicBezTo>
                    <a:pt x="18888" y="35"/>
                    <a:pt x="18460" y="1"/>
                    <a:pt x="180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131;p111">
              <a:extLst>
                <a:ext uri="{FF2B5EF4-FFF2-40B4-BE49-F238E27FC236}">
                  <a16:creationId xmlns:a16="http://schemas.microsoft.com/office/drawing/2014/main" id="{C254E40E-D566-417B-AFDC-52CA9BDB03D2}"/>
                </a:ext>
              </a:extLst>
            </p:cNvPr>
            <p:cNvSpPr/>
            <p:nvPr/>
          </p:nvSpPr>
          <p:spPr>
            <a:xfrm>
              <a:off x="1163225" y="576600"/>
              <a:ext cx="425175" cy="69550"/>
            </a:xfrm>
            <a:custGeom>
              <a:avLst/>
              <a:gdLst/>
              <a:ahLst/>
              <a:cxnLst/>
              <a:rect l="l" t="t" r="r" b="b"/>
              <a:pathLst>
                <a:path w="17007" h="2782" extrusionOk="0">
                  <a:moveTo>
                    <a:pt x="2463" y="1"/>
                  </a:moveTo>
                  <a:cubicBezTo>
                    <a:pt x="1885" y="31"/>
                    <a:pt x="1490" y="46"/>
                    <a:pt x="1080" y="62"/>
                  </a:cubicBezTo>
                  <a:cubicBezTo>
                    <a:pt x="533" y="92"/>
                    <a:pt x="426" y="183"/>
                    <a:pt x="335" y="730"/>
                  </a:cubicBezTo>
                  <a:cubicBezTo>
                    <a:pt x="259" y="1217"/>
                    <a:pt x="198" y="1718"/>
                    <a:pt x="92" y="2204"/>
                  </a:cubicBezTo>
                  <a:cubicBezTo>
                    <a:pt x="1" y="2630"/>
                    <a:pt x="77" y="2721"/>
                    <a:pt x="533" y="2736"/>
                  </a:cubicBezTo>
                  <a:cubicBezTo>
                    <a:pt x="1125" y="2767"/>
                    <a:pt x="1718" y="2782"/>
                    <a:pt x="2311" y="2782"/>
                  </a:cubicBezTo>
                  <a:cubicBezTo>
                    <a:pt x="4344" y="2759"/>
                    <a:pt x="6395" y="2720"/>
                    <a:pt x="8443" y="2720"/>
                  </a:cubicBezTo>
                  <a:cubicBezTo>
                    <a:pt x="9150" y="2720"/>
                    <a:pt x="9857" y="2725"/>
                    <a:pt x="10563" y="2736"/>
                  </a:cubicBezTo>
                  <a:cubicBezTo>
                    <a:pt x="11991" y="2767"/>
                    <a:pt x="13435" y="2767"/>
                    <a:pt x="14864" y="2767"/>
                  </a:cubicBezTo>
                  <a:cubicBezTo>
                    <a:pt x="15456" y="2767"/>
                    <a:pt x="16049" y="2752"/>
                    <a:pt x="16626" y="2721"/>
                  </a:cubicBezTo>
                  <a:cubicBezTo>
                    <a:pt x="16961" y="2721"/>
                    <a:pt x="17006" y="2645"/>
                    <a:pt x="16961" y="2341"/>
                  </a:cubicBezTo>
                  <a:cubicBezTo>
                    <a:pt x="16870" y="1749"/>
                    <a:pt x="16702" y="1156"/>
                    <a:pt x="16490" y="594"/>
                  </a:cubicBezTo>
                  <a:cubicBezTo>
                    <a:pt x="16292" y="107"/>
                    <a:pt x="16262" y="77"/>
                    <a:pt x="15730" y="77"/>
                  </a:cubicBezTo>
                  <a:cubicBezTo>
                    <a:pt x="15294" y="72"/>
                    <a:pt x="14857" y="71"/>
                    <a:pt x="14421" y="71"/>
                  </a:cubicBezTo>
                  <a:cubicBezTo>
                    <a:pt x="13368" y="71"/>
                    <a:pt x="12315" y="81"/>
                    <a:pt x="11262" y="92"/>
                  </a:cubicBezTo>
                  <a:cubicBezTo>
                    <a:pt x="10198" y="92"/>
                    <a:pt x="9141" y="112"/>
                    <a:pt x="8082" y="112"/>
                  </a:cubicBezTo>
                  <a:cubicBezTo>
                    <a:pt x="7552" y="112"/>
                    <a:pt x="7022" y="107"/>
                    <a:pt x="6490" y="92"/>
                  </a:cubicBezTo>
                  <a:cubicBezTo>
                    <a:pt x="5092" y="31"/>
                    <a:pt x="3678" y="31"/>
                    <a:pt x="24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32;p111">
              <a:extLst>
                <a:ext uri="{FF2B5EF4-FFF2-40B4-BE49-F238E27FC236}">
                  <a16:creationId xmlns:a16="http://schemas.microsoft.com/office/drawing/2014/main" id="{AF0FBB0B-A58B-471E-A5DE-0879F484021A}"/>
                </a:ext>
              </a:extLst>
            </p:cNvPr>
            <p:cNvSpPr/>
            <p:nvPr/>
          </p:nvSpPr>
          <p:spPr>
            <a:xfrm>
              <a:off x="1167825" y="603575"/>
              <a:ext cx="415125" cy="18600"/>
            </a:xfrm>
            <a:custGeom>
              <a:avLst/>
              <a:gdLst/>
              <a:ahLst/>
              <a:cxnLst/>
              <a:rect l="l" t="t" r="r" b="b"/>
              <a:pathLst>
                <a:path w="16605" h="744" extrusionOk="0">
                  <a:moveTo>
                    <a:pt x="16350" y="0"/>
                  </a:moveTo>
                  <a:cubicBezTo>
                    <a:pt x="16346" y="0"/>
                    <a:pt x="16341" y="1"/>
                    <a:pt x="16336" y="1"/>
                  </a:cubicBezTo>
                  <a:cubicBezTo>
                    <a:pt x="13349" y="222"/>
                    <a:pt x="10352" y="333"/>
                    <a:pt x="7356" y="333"/>
                  </a:cubicBezTo>
                  <a:cubicBezTo>
                    <a:pt x="4988" y="333"/>
                    <a:pt x="2620" y="263"/>
                    <a:pt x="258" y="122"/>
                  </a:cubicBezTo>
                  <a:cubicBezTo>
                    <a:pt x="253" y="122"/>
                    <a:pt x="248" y="122"/>
                    <a:pt x="243" y="122"/>
                  </a:cubicBezTo>
                  <a:cubicBezTo>
                    <a:pt x="0" y="122"/>
                    <a:pt x="34" y="503"/>
                    <a:pt x="273" y="533"/>
                  </a:cubicBezTo>
                  <a:cubicBezTo>
                    <a:pt x="2641" y="674"/>
                    <a:pt x="5010" y="744"/>
                    <a:pt x="7378" y="744"/>
                  </a:cubicBezTo>
                  <a:cubicBezTo>
                    <a:pt x="10372" y="744"/>
                    <a:pt x="13364" y="632"/>
                    <a:pt x="16351" y="411"/>
                  </a:cubicBezTo>
                  <a:cubicBezTo>
                    <a:pt x="16605" y="381"/>
                    <a:pt x="16595" y="0"/>
                    <a:pt x="163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1133;p111">
            <a:extLst>
              <a:ext uri="{FF2B5EF4-FFF2-40B4-BE49-F238E27FC236}">
                <a16:creationId xmlns:a16="http://schemas.microsoft.com/office/drawing/2014/main" id="{85782026-6EA8-48A0-BFE6-011A0389B70E}"/>
              </a:ext>
            </a:extLst>
          </p:cNvPr>
          <p:cNvGrpSpPr/>
          <p:nvPr/>
        </p:nvGrpSpPr>
        <p:grpSpPr>
          <a:xfrm>
            <a:off x="7036644" y="174769"/>
            <a:ext cx="955775" cy="549107"/>
            <a:chOff x="1927650" y="362650"/>
            <a:chExt cx="688450" cy="395525"/>
          </a:xfrm>
        </p:grpSpPr>
        <p:sp>
          <p:nvSpPr>
            <p:cNvPr id="11" name="Google Shape;1134;p111">
              <a:extLst>
                <a:ext uri="{FF2B5EF4-FFF2-40B4-BE49-F238E27FC236}">
                  <a16:creationId xmlns:a16="http://schemas.microsoft.com/office/drawing/2014/main" id="{3E1FBA1F-B1F9-47EC-A231-5BBA8E765205}"/>
                </a:ext>
              </a:extLst>
            </p:cNvPr>
            <p:cNvSpPr/>
            <p:nvPr/>
          </p:nvSpPr>
          <p:spPr>
            <a:xfrm>
              <a:off x="1927650" y="362650"/>
              <a:ext cx="688450" cy="395525"/>
            </a:xfrm>
            <a:custGeom>
              <a:avLst/>
              <a:gdLst/>
              <a:ahLst/>
              <a:cxnLst/>
              <a:rect l="l" t="t" r="r" b="b"/>
              <a:pathLst>
                <a:path w="27538" h="15821" extrusionOk="0">
                  <a:moveTo>
                    <a:pt x="10569" y="1"/>
                  </a:moveTo>
                  <a:cubicBezTo>
                    <a:pt x="10316" y="1"/>
                    <a:pt x="10079" y="107"/>
                    <a:pt x="9848" y="292"/>
                  </a:cubicBezTo>
                  <a:cubicBezTo>
                    <a:pt x="9574" y="535"/>
                    <a:pt x="9362" y="839"/>
                    <a:pt x="9225" y="1173"/>
                  </a:cubicBezTo>
                  <a:cubicBezTo>
                    <a:pt x="8936" y="1811"/>
                    <a:pt x="8693" y="2465"/>
                    <a:pt x="8495" y="3118"/>
                  </a:cubicBezTo>
                  <a:cubicBezTo>
                    <a:pt x="7948" y="4972"/>
                    <a:pt x="7416" y="6842"/>
                    <a:pt x="6717" y="8665"/>
                  </a:cubicBezTo>
                  <a:cubicBezTo>
                    <a:pt x="6505" y="9273"/>
                    <a:pt x="6246" y="9851"/>
                    <a:pt x="5942" y="10413"/>
                  </a:cubicBezTo>
                  <a:cubicBezTo>
                    <a:pt x="5578" y="11051"/>
                    <a:pt x="5046" y="11568"/>
                    <a:pt x="4392" y="11902"/>
                  </a:cubicBezTo>
                  <a:cubicBezTo>
                    <a:pt x="3572" y="12313"/>
                    <a:pt x="2690" y="12601"/>
                    <a:pt x="1778" y="12738"/>
                  </a:cubicBezTo>
                  <a:cubicBezTo>
                    <a:pt x="1170" y="12799"/>
                    <a:pt x="639" y="13118"/>
                    <a:pt x="274" y="13604"/>
                  </a:cubicBezTo>
                  <a:cubicBezTo>
                    <a:pt x="0" y="13999"/>
                    <a:pt x="61" y="14303"/>
                    <a:pt x="471" y="14562"/>
                  </a:cubicBezTo>
                  <a:cubicBezTo>
                    <a:pt x="791" y="14729"/>
                    <a:pt x="1125" y="14850"/>
                    <a:pt x="1490" y="14926"/>
                  </a:cubicBezTo>
                  <a:cubicBezTo>
                    <a:pt x="3602" y="15382"/>
                    <a:pt x="5745" y="15550"/>
                    <a:pt x="7903" y="15686"/>
                  </a:cubicBezTo>
                  <a:cubicBezTo>
                    <a:pt x="8898" y="15739"/>
                    <a:pt x="9894" y="15739"/>
                    <a:pt x="10889" y="15739"/>
                  </a:cubicBezTo>
                  <a:cubicBezTo>
                    <a:pt x="11884" y="15739"/>
                    <a:pt x="12880" y="15739"/>
                    <a:pt x="13875" y="15793"/>
                  </a:cubicBezTo>
                  <a:lnTo>
                    <a:pt x="14285" y="15793"/>
                  </a:lnTo>
                  <a:cubicBezTo>
                    <a:pt x="15140" y="15810"/>
                    <a:pt x="15995" y="15821"/>
                    <a:pt x="16850" y="15821"/>
                  </a:cubicBezTo>
                  <a:cubicBezTo>
                    <a:pt x="19035" y="15821"/>
                    <a:pt x="21219" y="15748"/>
                    <a:pt x="23404" y="15519"/>
                  </a:cubicBezTo>
                  <a:cubicBezTo>
                    <a:pt x="24240" y="15443"/>
                    <a:pt x="25060" y="15276"/>
                    <a:pt x="25850" y="15018"/>
                  </a:cubicBezTo>
                  <a:cubicBezTo>
                    <a:pt x="26200" y="14911"/>
                    <a:pt x="26534" y="14744"/>
                    <a:pt x="26838" y="14531"/>
                  </a:cubicBezTo>
                  <a:cubicBezTo>
                    <a:pt x="26929" y="14455"/>
                    <a:pt x="27005" y="14379"/>
                    <a:pt x="27097" y="14303"/>
                  </a:cubicBezTo>
                  <a:cubicBezTo>
                    <a:pt x="27537" y="13847"/>
                    <a:pt x="27507" y="13285"/>
                    <a:pt x="26990" y="12905"/>
                  </a:cubicBezTo>
                  <a:cubicBezTo>
                    <a:pt x="26519" y="12586"/>
                    <a:pt x="26002" y="12373"/>
                    <a:pt x="25455" y="12252"/>
                  </a:cubicBezTo>
                  <a:cubicBezTo>
                    <a:pt x="24604" y="12024"/>
                    <a:pt x="23768" y="11796"/>
                    <a:pt x="22917" y="11598"/>
                  </a:cubicBezTo>
                  <a:cubicBezTo>
                    <a:pt x="21717" y="11310"/>
                    <a:pt x="21048" y="10565"/>
                    <a:pt x="20927" y="9334"/>
                  </a:cubicBezTo>
                  <a:cubicBezTo>
                    <a:pt x="20851" y="8680"/>
                    <a:pt x="20790" y="8027"/>
                    <a:pt x="20699" y="7374"/>
                  </a:cubicBezTo>
                  <a:cubicBezTo>
                    <a:pt x="20516" y="6036"/>
                    <a:pt x="20319" y="4699"/>
                    <a:pt x="20136" y="3362"/>
                  </a:cubicBezTo>
                  <a:cubicBezTo>
                    <a:pt x="20060" y="2678"/>
                    <a:pt x="19908" y="1994"/>
                    <a:pt x="19696" y="1340"/>
                  </a:cubicBezTo>
                  <a:cubicBezTo>
                    <a:pt x="19329" y="399"/>
                    <a:pt x="18698" y="85"/>
                    <a:pt x="18063" y="85"/>
                  </a:cubicBezTo>
                  <a:cubicBezTo>
                    <a:pt x="17724" y="85"/>
                    <a:pt x="17383" y="175"/>
                    <a:pt x="17082" y="307"/>
                  </a:cubicBezTo>
                  <a:cubicBezTo>
                    <a:pt x="16732" y="489"/>
                    <a:pt x="16398" y="702"/>
                    <a:pt x="16079" y="960"/>
                  </a:cubicBezTo>
                  <a:cubicBezTo>
                    <a:pt x="15760" y="1219"/>
                    <a:pt x="15380" y="1447"/>
                    <a:pt x="15000" y="1629"/>
                  </a:cubicBezTo>
                  <a:cubicBezTo>
                    <a:pt x="14716" y="1754"/>
                    <a:pt x="14417" y="1815"/>
                    <a:pt x="14120" y="1815"/>
                  </a:cubicBezTo>
                  <a:cubicBezTo>
                    <a:pt x="13765" y="1815"/>
                    <a:pt x="13415" y="1727"/>
                    <a:pt x="13100" y="1553"/>
                  </a:cubicBezTo>
                  <a:cubicBezTo>
                    <a:pt x="12735" y="1356"/>
                    <a:pt x="12401" y="1128"/>
                    <a:pt x="12082" y="854"/>
                  </a:cubicBezTo>
                  <a:cubicBezTo>
                    <a:pt x="11778" y="580"/>
                    <a:pt x="11428" y="353"/>
                    <a:pt x="11079" y="140"/>
                  </a:cubicBezTo>
                  <a:cubicBezTo>
                    <a:pt x="10900" y="45"/>
                    <a:pt x="10731" y="1"/>
                    <a:pt x="10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135;p111">
              <a:extLst>
                <a:ext uri="{FF2B5EF4-FFF2-40B4-BE49-F238E27FC236}">
                  <a16:creationId xmlns:a16="http://schemas.microsoft.com/office/drawing/2014/main" id="{3B639ACF-4551-45E9-B4A0-BDB8B97142BF}"/>
                </a:ext>
              </a:extLst>
            </p:cNvPr>
            <p:cNvSpPr/>
            <p:nvPr/>
          </p:nvSpPr>
          <p:spPr>
            <a:xfrm>
              <a:off x="2058350" y="622400"/>
              <a:ext cx="421725" cy="34400"/>
            </a:xfrm>
            <a:custGeom>
              <a:avLst/>
              <a:gdLst/>
              <a:ahLst/>
              <a:cxnLst/>
              <a:rect l="l" t="t" r="r" b="b"/>
              <a:pathLst>
                <a:path w="16869" h="1376" extrusionOk="0">
                  <a:moveTo>
                    <a:pt x="631" y="0"/>
                  </a:moveTo>
                  <a:cubicBezTo>
                    <a:pt x="547" y="0"/>
                    <a:pt x="464" y="8"/>
                    <a:pt x="380" y="23"/>
                  </a:cubicBezTo>
                  <a:cubicBezTo>
                    <a:pt x="182" y="69"/>
                    <a:pt x="30" y="236"/>
                    <a:pt x="15" y="448"/>
                  </a:cubicBezTo>
                  <a:cubicBezTo>
                    <a:pt x="0" y="646"/>
                    <a:pt x="137" y="828"/>
                    <a:pt x="334" y="889"/>
                  </a:cubicBezTo>
                  <a:cubicBezTo>
                    <a:pt x="441" y="920"/>
                    <a:pt x="562" y="935"/>
                    <a:pt x="669" y="950"/>
                  </a:cubicBezTo>
                  <a:cubicBezTo>
                    <a:pt x="3419" y="1193"/>
                    <a:pt x="6185" y="1284"/>
                    <a:pt x="8723" y="1375"/>
                  </a:cubicBezTo>
                  <a:lnTo>
                    <a:pt x="13358" y="1375"/>
                  </a:lnTo>
                  <a:cubicBezTo>
                    <a:pt x="14300" y="1375"/>
                    <a:pt x="15258" y="1315"/>
                    <a:pt x="16200" y="1193"/>
                  </a:cubicBezTo>
                  <a:cubicBezTo>
                    <a:pt x="16337" y="1178"/>
                    <a:pt x="16458" y="1148"/>
                    <a:pt x="16580" y="1102"/>
                  </a:cubicBezTo>
                  <a:cubicBezTo>
                    <a:pt x="16762" y="1011"/>
                    <a:pt x="16869" y="798"/>
                    <a:pt x="16823" y="600"/>
                  </a:cubicBezTo>
                  <a:cubicBezTo>
                    <a:pt x="16793" y="403"/>
                    <a:pt x="16610" y="251"/>
                    <a:pt x="16413" y="251"/>
                  </a:cubicBezTo>
                  <a:cubicBezTo>
                    <a:pt x="16291" y="251"/>
                    <a:pt x="16170" y="266"/>
                    <a:pt x="16063" y="281"/>
                  </a:cubicBezTo>
                  <a:cubicBezTo>
                    <a:pt x="14954" y="403"/>
                    <a:pt x="13829" y="464"/>
                    <a:pt x="12705" y="464"/>
                  </a:cubicBezTo>
                  <a:cubicBezTo>
                    <a:pt x="12247" y="469"/>
                    <a:pt x="11789" y="472"/>
                    <a:pt x="11331" y="472"/>
                  </a:cubicBezTo>
                  <a:cubicBezTo>
                    <a:pt x="7841" y="472"/>
                    <a:pt x="4361" y="319"/>
                    <a:pt x="881" y="23"/>
                  </a:cubicBezTo>
                  <a:cubicBezTo>
                    <a:pt x="798" y="8"/>
                    <a:pt x="714" y="0"/>
                    <a:pt x="6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36;p111">
              <a:extLst>
                <a:ext uri="{FF2B5EF4-FFF2-40B4-BE49-F238E27FC236}">
                  <a16:creationId xmlns:a16="http://schemas.microsoft.com/office/drawing/2014/main" id="{556E2BE6-EEAE-4C70-9291-9A14F028C5AC}"/>
                </a:ext>
              </a:extLst>
            </p:cNvPr>
            <p:cNvSpPr/>
            <p:nvPr/>
          </p:nvSpPr>
          <p:spPr>
            <a:xfrm>
              <a:off x="2335300" y="371575"/>
              <a:ext cx="58150" cy="88525"/>
            </a:xfrm>
            <a:custGeom>
              <a:avLst/>
              <a:gdLst/>
              <a:ahLst/>
              <a:cxnLst/>
              <a:rect l="l" t="t" r="r" b="b"/>
              <a:pathLst>
                <a:path w="2326" h="3541" extrusionOk="0">
                  <a:moveTo>
                    <a:pt x="1099" y="0"/>
                  </a:moveTo>
                  <a:cubicBezTo>
                    <a:pt x="1047" y="0"/>
                    <a:pt x="985" y="22"/>
                    <a:pt x="928" y="41"/>
                  </a:cubicBezTo>
                  <a:cubicBezTo>
                    <a:pt x="472" y="163"/>
                    <a:pt x="153" y="786"/>
                    <a:pt x="259" y="1302"/>
                  </a:cubicBezTo>
                  <a:cubicBezTo>
                    <a:pt x="245" y="1314"/>
                    <a:pt x="230" y="1318"/>
                    <a:pt x="214" y="1318"/>
                  </a:cubicBezTo>
                  <a:cubicBezTo>
                    <a:pt x="171" y="1318"/>
                    <a:pt x="122" y="1289"/>
                    <a:pt x="82" y="1289"/>
                  </a:cubicBezTo>
                  <a:cubicBezTo>
                    <a:pt x="55" y="1289"/>
                    <a:pt x="31" y="1302"/>
                    <a:pt x="16" y="1348"/>
                  </a:cubicBezTo>
                  <a:cubicBezTo>
                    <a:pt x="1" y="1409"/>
                    <a:pt x="1" y="1485"/>
                    <a:pt x="31" y="1546"/>
                  </a:cubicBezTo>
                  <a:cubicBezTo>
                    <a:pt x="62" y="1581"/>
                    <a:pt x="88" y="1595"/>
                    <a:pt x="111" y="1595"/>
                  </a:cubicBezTo>
                  <a:cubicBezTo>
                    <a:pt x="166" y="1595"/>
                    <a:pt x="201" y="1517"/>
                    <a:pt x="244" y="1485"/>
                  </a:cubicBezTo>
                  <a:cubicBezTo>
                    <a:pt x="282" y="1456"/>
                    <a:pt x="314" y="1444"/>
                    <a:pt x="341" y="1444"/>
                  </a:cubicBezTo>
                  <a:cubicBezTo>
                    <a:pt x="400" y="1444"/>
                    <a:pt x="436" y="1503"/>
                    <a:pt x="457" y="1576"/>
                  </a:cubicBezTo>
                  <a:cubicBezTo>
                    <a:pt x="487" y="1682"/>
                    <a:pt x="350" y="1819"/>
                    <a:pt x="517" y="1880"/>
                  </a:cubicBezTo>
                  <a:cubicBezTo>
                    <a:pt x="530" y="1883"/>
                    <a:pt x="541" y="1884"/>
                    <a:pt x="552" y="1884"/>
                  </a:cubicBezTo>
                  <a:cubicBezTo>
                    <a:pt x="663" y="1884"/>
                    <a:pt x="708" y="1753"/>
                    <a:pt x="791" y="1698"/>
                  </a:cubicBezTo>
                  <a:cubicBezTo>
                    <a:pt x="852" y="1667"/>
                    <a:pt x="897" y="1591"/>
                    <a:pt x="943" y="1591"/>
                  </a:cubicBezTo>
                  <a:cubicBezTo>
                    <a:pt x="960" y="1589"/>
                    <a:pt x="977" y="1588"/>
                    <a:pt x="993" y="1588"/>
                  </a:cubicBezTo>
                  <a:cubicBezTo>
                    <a:pt x="1081" y="1588"/>
                    <a:pt x="1158" y="1623"/>
                    <a:pt x="1171" y="1713"/>
                  </a:cubicBezTo>
                  <a:cubicBezTo>
                    <a:pt x="1186" y="1819"/>
                    <a:pt x="1110" y="1850"/>
                    <a:pt x="1019" y="1850"/>
                  </a:cubicBezTo>
                  <a:cubicBezTo>
                    <a:pt x="1011" y="1848"/>
                    <a:pt x="1003" y="1847"/>
                    <a:pt x="996" y="1847"/>
                  </a:cubicBezTo>
                  <a:cubicBezTo>
                    <a:pt x="934" y="1847"/>
                    <a:pt x="896" y="1902"/>
                    <a:pt x="882" y="1956"/>
                  </a:cubicBezTo>
                  <a:cubicBezTo>
                    <a:pt x="1262" y="2214"/>
                    <a:pt x="1262" y="2290"/>
                    <a:pt x="882" y="2670"/>
                  </a:cubicBezTo>
                  <a:cubicBezTo>
                    <a:pt x="1034" y="2777"/>
                    <a:pt x="1186" y="2853"/>
                    <a:pt x="1201" y="3096"/>
                  </a:cubicBezTo>
                  <a:cubicBezTo>
                    <a:pt x="1201" y="3232"/>
                    <a:pt x="1232" y="3354"/>
                    <a:pt x="1308" y="3460"/>
                  </a:cubicBezTo>
                  <a:cubicBezTo>
                    <a:pt x="1343" y="3517"/>
                    <a:pt x="1382" y="3541"/>
                    <a:pt x="1419" y="3541"/>
                  </a:cubicBezTo>
                  <a:cubicBezTo>
                    <a:pt x="1462" y="3541"/>
                    <a:pt x="1503" y="3509"/>
                    <a:pt x="1536" y="3460"/>
                  </a:cubicBezTo>
                  <a:cubicBezTo>
                    <a:pt x="1566" y="3400"/>
                    <a:pt x="1551" y="3308"/>
                    <a:pt x="1581" y="3232"/>
                  </a:cubicBezTo>
                  <a:cubicBezTo>
                    <a:pt x="1703" y="2853"/>
                    <a:pt x="1672" y="2381"/>
                    <a:pt x="2143" y="2199"/>
                  </a:cubicBezTo>
                  <a:cubicBezTo>
                    <a:pt x="2204" y="2169"/>
                    <a:pt x="2250" y="2108"/>
                    <a:pt x="2219" y="2032"/>
                  </a:cubicBezTo>
                  <a:cubicBezTo>
                    <a:pt x="2189" y="1895"/>
                    <a:pt x="2204" y="1743"/>
                    <a:pt x="2280" y="1622"/>
                  </a:cubicBezTo>
                  <a:cubicBezTo>
                    <a:pt x="2326" y="1424"/>
                    <a:pt x="2235" y="1226"/>
                    <a:pt x="2052" y="1151"/>
                  </a:cubicBezTo>
                  <a:cubicBezTo>
                    <a:pt x="1980" y="1134"/>
                    <a:pt x="1908" y="1119"/>
                    <a:pt x="1840" y="1119"/>
                  </a:cubicBezTo>
                  <a:cubicBezTo>
                    <a:pt x="1723" y="1119"/>
                    <a:pt x="1618" y="1163"/>
                    <a:pt x="1551" y="1318"/>
                  </a:cubicBezTo>
                  <a:cubicBezTo>
                    <a:pt x="1520" y="1409"/>
                    <a:pt x="1520" y="1515"/>
                    <a:pt x="1399" y="1546"/>
                  </a:cubicBezTo>
                  <a:cubicBezTo>
                    <a:pt x="1388" y="1548"/>
                    <a:pt x="1374" y="1550"/>
                    <a:pt x="1360" y="1550"/>
                  </a:cubicBezTo>
                  <a:cubicBezTo>
                    <a:pt x="1298" y="1550"/>
                    <a:pt x="1219" y="1525"/>
                    <a:pt x="1232" y="1500"/>
                  </a:cubicBezTo>
                  <a:cubicBezTo>
                    <a:pt x="1368" y="1333"/>
                    <a:pt x="1125" y="1014"/>
                    <a:pt x="1475" y="938"/>
                  </a:cubicBezTo>
                  <a:lnTo>
                    <a:pt x="1384" y="938"/>
                  </a:lnTo>
                  <a:cubicBezTo>
                    <a:pt x="1216" y="923"/>
                    <a:pt x="1080" y="877"/>
                    <a:pt x="1095" y="695"/>
                  </a:cubicBezTo>
                  <a:cubicBezTo>
                    <a:pt x="1105" y="601"/>
                    <a:pt x="1158" y="579"/>
                    <a:pt x="1225" y="579"/>
                  </a:cubicBezTo>
                  <a:cubicBezTo>
                    <a:pt x="1256" y="579"/>
                    <a:pt x="1289" y="583"/>
                    <a:pt x="1323" y="588"/>
                  </a:cubicBezTo>
                  <a:cubicBezTo>
                    <a:pt x="1551" y="619"/>
                    <a:pt x="1566" y="755"/>
                    <a:pt x="1490" y="938"/>
                  </a:cubicBezTo>
                  <a:cubicBezTo>
                    <a:pt x="1794" y="923"/>
                    <a:pt x="1748" y="527"/>
                    <a:pt x="2007" y="451"/>
                  </a:cubicBezTo>
                  <a:cubicBezTo>
                    <a:pt x="1781" y="451"/>
                    <a:pt x="1621" y="281"/>
                    <a:pt x="1416" y="281"/>
                  </a:cubicBezTo>
                  <a:cubicBezTo>
                    <a:pt x="1401" y="281"/>
                    <a:pt x="1385" y="282"/>
                    <a:pt x="1368" y="284"/>
                  </a:cubicBezTo>
                  <a:cubicBezTo>
                    <a:pt x="1292" y="284"/>
                    <a:pt x="1216" y="269"/>
                    <a:pt x="1216" y="193"/>
                  </a:cubicBezTo>
                  <a:cubicBezTo>
                    <a:pt x="1225" y="43"/>
                    <a:pt x="1172" y="0"/>
                    <a:pt x="1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37;p111">
              <a:extLst>
                <a:ext uri="{FF2B5EF4-FFF2-40B4-BE49-F238E27FC236}">
                  <a16:creationId xmlns:a16="http://schemas.microsoft.com/office/drawing/2014/main" id="{5E72B691-2DD5-4D21-B14B-02113EEE3F54}"/>
                </a:ext>
              </a:extLst>
            </p:cNvPr>
            <p:cNvSpPr/>
            <p:nvPr/>
          </p:nvSpPr>
          <p:spPr>
            <a:xfrm>
              <a:off x="2361900" y="490550"/>
              <a:ext cx="70700" cy="105575"/>
            </a:xfrm>
            <a:custGeom>
              <a:avLst/>
              <a:gdLst/>
              <a:ahLst/>
              <a:cxnLst/>
              <a:rect l="l" t="t" r="r" b="b"/>
              <a:pathLst>
                <a:path w="2828" h="4223" extrusionOk="0">
                  <a:moveTo>
                    <a:pt x="1155" y="2683"/>
                  </a:moveTo>
                  <a:cubicBezTo>
                    <a:pt x="1171" y="2729"/>
                    <a:pt x="1186" y="2774"/>
                    <a:pt x="1186" y="2820"/>
                  </a:cubicBezTo>
                  <a:cubicBezTo>
                    <a:pt x="1174" y="2855"/>
                    <a:pt x="1153" y="2890"/>
                    <a:pt x="1123" y="2890"/>
                  </a:cubicBezTo>
                  <a:cubicBezTo>
                    <a:pt x="1114" y="2890"/>
                    <a:pt x="1105" y="2887"/>
                    <a:pt x="1095" y="2881"/>
                  </a:cubicBezTo>
                  <a:cubicBezTo>
                    <a:pt x="1049" y="2865"/>
                    <a:pt x="1019" y="2820"/>
                    <a:pt x="1049" y="2774"/>
                  </a:cubicBezTo>
                  <a:cubicBezTo>
                    <a:pt x="1079" y="2744"/>
                    <a:pt x="1125" y="2698"/>
                    <a:pt x="1155" y="2683"/>
                  </a:cubicBezTo>
                  <a:close/>
                  <a:moveTo>
                    <a:pt x="2117" y="2988"/>
                  </a:moveTo>
                  <a:cubicBezTo>
                    <a:pt x="2129" y="2988"/>
                    <a:pt x="2143" y="2993"/>
                    <a:pt x="2158" y="3002"/>
                  </a:cubicBezTo>
                  <a:cubicBezTo>
                    <a:pt x="2219" y="3033"/>
                    <a:pt x="2341" y="3063"/>
                    <a:pt x="2326" y="3185"/>
                  </a:cubicBezTo>
                  <a:cubicBezTo>
                    <a:pt x="2295" y="3245"/>
                    <a:pt x="2295" y="3337"/>
                    <a:pt x="2234" y="3337"/>
                  </a:cubicBezTo>
                  <a:cubicBezTo>
                    <a:pt x="2226" y="3337"/>
                    <a:pt x="2218" y="3338"/>
                    <a:pt x="2210" y="3338"/>
                  </a:cubicBezTo>
                  <a:cubicBezTo>
                    <a:pt x="2069" y="3338"/>
                    <a:pt x="2082" y="3209"/>
                    <a:pt x="2067" y="3109"/>
                  </a:cubicBezTo>
                  <a:cubicBezTo>
                    <a:pt x="2055" y="3048"/>
                    <a:pt x="2072" y="2988"/>
                    <a:pt x="2117" y="2988"/>
                  </a:cubicBezTo>
                  <a:close/>
                  <a:moveTo>
                    <a:pt x="1076" y="0"/>
                  </a:moveTo>
                  <a:cubicBezTo>
                    <a:pt x="1063" y="0"/>
                    <a:pt x="1049" y="3"/>
                    <a:pt x="1034" y="8"/>
                  </a:cubicBezTo>
                  <a:cubicBezTo>
                    <a:pt x="897" y="39"/>
                    <a:pt x="912" y="206"/>
                    <a:pt x="912" y="297"/>
                  </a:cubicBezTo>
                  <a:cubicBezTo>
                    <a:pt x="912" y="388"/>
                    <a:pt x="988" y="479"/>
                    <a:pt x="912" y="571"/>
                  </a:cubicBezTo>
                  <a:cubicBezTo>
                    <a:pt x="791" y="723"/>
                    <a:pt x="791" y="829"/>
                    <a:pt x="1019" y="859"/>
                  </a:cubicBezTo>
                  <a:cubicBezTo>
                    <a:pt x="1110" y="875"/>
                    <a:pt x="1155" y="966"/>
                    <a:pt x="1125" y="1057"/>
                  </a:cubicBezTo>
                  <a:cubicBezTo>
                    <a:pt x="1125" y="1103"/>
                    <a:pt x="1034" y="1133"/>
                    <a:pt x="988" y="1163"/>
                  </a:cubicBezTo>
                  <a:cubicBezTo>
                    <a:pt x="975" y="1170"/>
                    <a:pt x="963" y="1172"/>
                    <a:pt x="950" y="1172"/>
                  </a:cubicBezTo>
                  <a:cubicBezTo>
                    <a:pt x="903" y="1172"/>
                    <a:pt x="857" y="1140"/>
                    <a:pt x="807" y="1140"/>
                  </a:cubicBezTo>
                  <a:cubicBezTo>
                    <a:pt x="773" y="1140"/>
                    <a:pt x="737" y="1155"/>
                    <a:pt x="700" y="1209"/>
                  </a:cubicBezTo>
                  <a:cubicBezTo>
                    <a:pt x="943" y="1467"/>
                    <a:pt x="821" y="1726"/>
                    <a:pt x="639" y="1969"/>
                  </a:cubicBezTo>
                  <a:cubicBezTo>
                    <a:pt x="608" y="2014"/>
                    <a:pt x="578" y="2075"/>
                    <a:pt x="563" y="2136"/>
                  </a:cubicBezTo>
                  <a:lnTo>
                    <a:pt x="593" y="2136"/>
                  </a:lnTo>
                  <a:cubicBezTo>
                    <a:pt x="672" y="2136"/>
                    <a:pt x="734" y="2053"/>
                    <a:pt x="804" y="2053"/>
                  </a:cubicBezTo>
                  <a:cubicBezTo>
                    <a:pt x="829" y="2053"/>
                    <a:pt x="854" y="2063"/>
                    <a:pt x="882" y="2090"/>
                  </a:cubicBezTo>
                  <a:cubicBezTo>
                    <a:pt x="897" y="2121"/>
                    <a:pt x="897" y="2151"/>
                    <a:pt x="882" y="2182"/>
                  </a:cubicBezTo>
                  <a:cubicBezTo>
                    <a:pt x="839" y="2225"/>
                    <a:pt x="800" y="2241"/>
                    <a:pt x="764" y="2241"/>
                  </a:cubicBezTo>
                  <a:cubicBezTo>
                    <a:pt x="687" y="2241"/>
                    <a:pt x="625" y="2167"/>
                    <a:pt x="563" y="2136"/>
                  </a:cubicBezTo>
                  <a:cubicBezTo>
                    <a:pt x="500" y="2059"/>
                    <a:pt x="447" y="2030"/>
                    <a:pt x="400" y="2030"/>
                  </a:cubicBezTo>
                  <a:cubicBezTo>
                    <a:pt x="272" y="2030"/>
                    <a:pt x="186" y="2242"/>
                    <a:pt x="59" y="2242"/>
                  </a:cubicBezTo>
                  <a:cubicBezTo>
                    <a:pt x="40" y="2242"/>
                    <a:pt x="21" y="2237"/>
                    <a:pt x="0" y="2227"/>
                  </a:cubicBezTo>
                  <a:lnTo>
                    <a:pt x="0" y="2227"/>
                  </a:lnTo>
                  <a:cubicBezTo>
                    <a:pt x="87" y="2350"/>
                    <a:pt x="163" y="2534"/>
                    <a:pt x="286" y="2534"/>
                  </a:cubicBezTo>
                  <a:cubicBezTo>
                    <a:pt x="315" y="2534"/>
                    <a:pt x="346" y="2524"/>
                    <a:pt x="380" y="2501"/>
                  </a:cubicBezTo>
                  <a:cubicBezTo>
                    <a:pt x="486" y="2432"/>
                    <a:pt x="564" y="2394"/>
                    <a:pt x="619" y="2394"/>
                  </a:cubicBezTo>
                  <a:cubicBezTo>
                    <a:pt x="698" y="2394"/>
                    <a:pt x="730" y="2473"/>
                    <a:pt x="730" y="2653"/>
                  </a:cubicBezTo>
                  <a:cubicBezTo>
                    <a:pt x="715" y="2713"/>
                    <a:pt x="745" y="2789"/>
                    <a:pt x="791" y="2820"/>
                  </a:cubicBezTo>
                  <a:cubicBezTo>
                    <a:pt x="1034" y="2957"/>
                    <a:pt x="1125" y="3261"/>
                    <a:pt x="1429" y="3321"/>
                  </a:cubicBezTo>
                  <a:cubicBezTo>
                    <a:pt x="1703" y="3367"/>
                    <a:pt x="1885" y="3625"/>
                    <a:pt x="1809" y="3899"/>
                  </a:cubicBezTo>
                  <a:cubicBezTo>
                    <a:pt x="1809" y="3929"/>
                    <a:pt x="1855" y="3990"/>
                    <a:pt x="1870" y="4036"/>
                  </a:cubicBezTo>
                  <a:cubicBezTo>
                    <a:pt x="1903" y="4101"/>
                    <a:pt x="1904" y="4222"/>
                    <a:pt x="1976" y="4222"/>
                  </a:cubicBezTo>
                  <a:cubicBezTo>
                    <a:pt x="2004" y="4222"/>
                    <a:pt x="2042" y="4204"/>
                    <a:pt x="2098" y="4157"/>
                  </a:cubicBezTo>
                  <a:cubicBezTo>
                    <a:pt x="2174" y="4112"/>
                    <a:pt x="2189" y="4036"/>
                    <a:pt x="2174" y="3944"/>
                  </a:cubicBezTo>
                  <a:cubicBezTo>
                    <a:pt x="2143" y="3808"/>
                    <a:pt x="2113" y="3656"/>
                    <a:pt x="2082" y="3473"/>
                  </a:cubicBezTo>
                  <a:lnTo>
                    <a:pt x="2082" y="3473"/>
                  </a:lnTo>
                  <a:cubicBezTo>
                    <a:pt x="2298" y="3601"/>
                    <a:pt x="2489" y="3662"/>
                    <a:pt x="2623" y="3662"/>
                  </a:cubicBezTo>
                  <a:cubicBezTo>
                    <a:pt x="2744" y="3662"/>
                    <a:pt x="2820" y="3613"/>
                    <a:pt x="2827" y="3519"/>
                  </a:cubicBezTo>
                  <a:cubicBezTo>
                    <a:pt x="2766" y="3382"/>
                    <a:pt x="2584" y="3443"/>
                    <a:pt x="2493" y="3321"/>
                  </a:cubicBezTo>
                  <a:cubicBezTo>
                    <a:pt x="2782" y="3169"/>
                    <a:pt x="2645" y="2911"/>
                    <a:pt x="2645" y="2683"/>
                  </a:cubicBezTo>
                  <a:cubicBezTo>
                    <a:pt x="2645" y="2637"/>
                    <a:pt x="2675" y="2622"/>
                    <a:pt x="2675" y="2546"/>
                  </a:cubicBezTo>
                  <a:cubicBezTo>
                    <a:pt x="2675" y="2470"/>
                    <a:pt x="2630" y="2485"/>
                    <a:pt x="2569" y="2470"/>
                  </a:cubicBezTo>
                  <a:cubicBezTo>
                    <a:pt x="2476" y="2450"/>
                    <a:pt x="2397" y="2387"/>
                    <a:pt x="2299" y="2387"/>
                  </a:cubicBezTo>
                  <a:cubicBezTo>
                    <a:pt x="2252" y="2387"/>
                    <a:pt x="2202" y="2401"/>
                    <a:pt x="2143" y="2440"/>
                  </a:cubicBezTo>
                  <a:cubicBezTo>
                    <a:pt x="2022" y="2531"/>
                    <a:pt x="1991" y="2698"/>
                    <a:pt x="1839" y="2744"/>
                  </a:cubicBezTo>
                  <a:cubicBezTo>
                    <a:pt x="1733" y="2653"/>
                    <a:pt x="1824" y="2440"/>
                    <a:pt x="1611" y="2410"/>
                  </a:cubicBezTo>
                  <a:cubicBezTo>
                    <a:pt x="1579" y="2405"/>
                    <a:pt x="1549" y="2400"/>
                    <a:pt x="1521" y="2400"/>
                  </a:cubicBezTo>
                  <a:cubicBezTo>
                    <a:pt x="1458" y="2400"/>
                    <a:pt x="1414" y="2425"/>
                    <a:pt x="1414" y="2531"/>
                  </a:cubicBezTo>
                  <a:cubicBezTo>
                    <a:pt x="1399" y="2577"/>
                    <a:pt x="1444" y="2668"/>
                    <a:pt x="1368" y="2668"/>
                  </a:cubicBezTo>
                  <a:cubicBezTo>
                    <a:pt x="1363" y="2669"/>
                    <a:pt x="1358" y="2669"/>
                    <a:pt x="1353" y="2669"/>
                  </a:cubicBezTo>
                  <a:cubicBezTo>
                    <a:pt x="1277" y="2669"/>
                    <a:pt x="1277" y="2560"/>
                    <a:pt x="1277" y="2531"/>
                  </a:cubicBezTo>
                  <a:cubicBezTo>
                    <a:pt x="1262" y="2485"/>
                    <a:pt x="1277" y="2455"/>
                    <a:pt x="1216" y="2425"/>
                  </a:cubicBezTo>
                  <a:cubicBezTo>
                    <a:pt x="1064" y="2364"/>
                    <a:pt x="1003" y="2060"/>
                    <a:pt x="1110" y="1984"/>
                  </a:cubicBezTo>
                  <a:cubicBezTo>
                    <a:pt x="1155" y="1954"/>
                    <a:pt x="1189" y="1941"/>
                    <a:pt x="1214" y="1941"/>
                  </a:cubicBezTo>
                  <a:cubicBezTo>
                    <a:pt x="1288" y="1941"/>
                    <a:pt x="1288" y="2052"/>
                    <a:pt x="1323" y="2121"/>
                  </a:cubicBezTo>
                  <a:cubicBezTo>
                    <a:pt x="1341" y="2163"/>
                    <a:pt x="1359" y="2179"/>
                    <a:pt x="1378" y="2179"/>
                  </a:cubicBezTo>
                  <a:cubicBezTo>
                    <a:pt x="1407" y="2179"/>
                    <a:pt x="1438" y="2142"/>
                    <a:pt x="1475" y="2106"/>
                  </a:cubicBezTo>
                  <a:cubicBezTo>
                    <a:pt x="1499" y="2074"/>
                    <a:pt x="1514" y="2054"/>
                    <a:pt x="1533" y="2054"/>
                  </a:cubicBezTo>
                  <a:cubicBezTo>
                    <a:pt x="1549" y="2054"/>
                    <a:pt x="1567" y="2070"/>
                    <a:pt x="1596" y="2106"/>
                  </a:cubicBezTo>
                  <a:cubicBezTo>
                    <a:pt x="1652" y="2176"/>
                    <a:pt x="1694" y="2204"/>
                    <a:pt x="1726" y="2204"/>
                  </a:cubicBezTo>
                  <a:cubicBezTo>
                    <a:pt x="1790" y="2204"/>
                    <a:pt x="1814" y="2095"/>
                    <a:pt x="1824" y="2014"/>
                  </a:cubicBezTo>
                  <a:cubicBezTo>
                    <a:pt x="1870" y="1817"/>
                    <a:pt x="1763" y="1710"/>
                    <a:pt x="1596" y="1634"/>
                  </a:cubicBezTo>
                  <a:cubicBezTo>
                    <a:pt x="1338" y="1498"/>
                    <a:pt x="1353" y="1482"/>
                    <a:pt x="1581" y="1300"/>
                  </a:cubicBezTo>
                  <a:cubicBezTo>
                    <a:pt x="1763" y="1163"/>
                    <a:pt x="1779" y="890"/>
                    <a:pt x="1611" y="890"/>
                  </a:cubicBezTo>
                  <a:cubicBezTo>
                    <a:pt x="1262" y="875"/>
                    <a:pt x="1277" y="692"/>
                    <a:pt x="1292" y="449"/>
                  </a:cubicBezTo>
                  <a:cubicBezTo>
                    <a:pt x="1277" y="373"/>
                    <a:pt x="1262" y="297"/>
                    <a:pt x="1231" y="221"/>
                  </a:cubicBezTo>
                  <a:cubicBezTo>
                    <a:pt x="1205" y="128"/>
                    <a:pt x="1167" y="0"/>
                    <a:pt x="10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38;p111">
              <a:extLst>
                <a:ext uri="{FF2B5EF4-FFF2-40B4-BE49-F238E27FC236}">
                  <a16:creationId xmlns:a16="http://schemas.microsoft.com/office/drawing/2014/main" id="{8EF4CCAF-EB5A-4BBC-AEF9-BB0A32DBF568}"/>
                </a:ext>
              </a:extLst>
            </p:cNvPr>
            <p:cNvSpPr/>
            <p:nvPr/>
          </p:nvSpPr>
          <p:spPr>
            <a:xfrm>
              <a:off x="2192075" y="440525"/>
              <a:ext cx="119700" cy="66975"/>
            </a:xfrm>
            <a:custGeom>
              <a:avLst/>
              <a:gdLst/>
              <a:ahLst/>
              <a:cxnLst/>
              <a:rect l="l" t="t" r="r" b="b"/>
              <a:pathLst>
                <a:path w="4788" h="2679" extrusionOk="0">
                  <a:moveTo>
                    <a:pt x="1437" y="0"/>
                  </a:moveTo>
                  <a:cubicBezTo>
                    <a:pt x="1429" y="0"/>
                    <a:pt x="1422" y="1"/>
                    <a:pt x="1414" y="3"/>
                  </a:cubicBezTo>
                  <a:cubicBezTo>
                    <a:pt x="1368" y="19"/>
                    <a:pt x="1323" y="64"/>
                    <a:pt x="1292" y="95"/>
                  </a:cubicBezTo>
                  <a:cubicBezTo>
                    <a:pt x="1429" y="262"/>
                    <a:pt x="1171" y="414"/>
                    <a:pt x="1247" y="505"/>
                  </a:cubicBezTo>
                  <a:cubicBezTo>
                    <a:pt x="1338" y="642"/>
                    <a:pt x="1505" y="733"/>
                    <a:pt x="1566" y="900"/>
                  </a:cubicBezTo>
                  <a:cubicBezTo>
                    <a:pt x="1606" y="889"/>
                    <a:pt x="1645" y="885"/>
                    <a:pt x="1683" y="885"/>
                  </a:cubicBezTo>
                  <a:cubicBezTo>
                    <a:pt x="1941" y="885"/>
                    <a:pt x="2131" y="1105"/>
                    <a:pt x="2395" y="1105"/>
                  </a:cubicBezTo>
                  <a:cubicBezTo>
                    <a:pt x="2422" y="1105"/>
                    <a:pt x="2449" y="1102"/>
                    <a:pt x="2478" y="1098"/>
                  </a:cubicBezTo>
                  <a:lnTo>
                    <a:pt x="2478" y="1098"/>
                  </a:lnTo>
                  <a:cubicBezTo>
                    <a:pt x="2389" y="1198"/>
                    <a:pt x="2343" y="1382"/>
                    <a:pt x="2243" y="1382"/>
                  </a:cubicBezTo>
                  <a:cubicBezTo>
                    <a:pt x="2223" y="1382"/>
                    <a:pt x="2200" y="1374"/>
                    <a:pt x="2174" y="1356"/>
                  </a:cubicBezTo>
                  <a:cubicBezTo>
                    <a:pt x="2118" y="1312"/>
                    <a:pt x="2077" y="1297"/>
                    <a:pt x="2040" y="1297"/>
                  </a:cubicBezTo>
                  <a:cubicBezTo>
                    <a:pt x="1987" y="1297"/>
                    <a:pt x="1941" y="1329"/>
                    <a:pt x="1870" y="1356"/>
                  </a:cubicBezTo>
                  <a:cubicBezTo>
                    <a:pt x="1581" y="1493"/>
                    <a:pt x="1323" y="1660"/>
                    <a:pt x="1079" y="1873"/>
                  </a:cubicBezTo>
                  <a:cubicBezTo>
                    <a:pt x="957" y="1981"/>
                    <a:pt x="877" y="2038"/>
                    <a:pt x="810" y="2038"/>
                  </a:cubicBezTo>
                  <a:cubicBezTo>
                    <a:pt x="727" y="2038"/>
                    <a:pt x="664" y="1951"/>
                    <a:pt x="563" y="1766"/>
                  </a:cubicBezTo>
                  <a:cubicBezTo>
                    <a:pt x="519" y="1688"/>
                    <a:pt x="481" y="1654"/>
                    <a:pt x="433" y="1654"/>
                  </a:cubicBezTo>
                  <a:cubicBezTo>
                    <a:pt x="397" y="1654"/>
                    <a:pt x="356" y="1673"/>
                    <a:pt x="304" y="1705"/>
                  </a:cubicBezTo>
                  <a:cubicBezTo>
                    <a:pt x="92" y="1812"/>
                    <a:pt x="92" y="2025"/>
                    <a:pt x="0" y="2192"/>
                  </a:cubicBezTo>
                  <a:cubicBezTo>
                    <a:pt x="0" y="2237"/>
                    <a:pt x="0" y="2283"/>
                    <a:pt x="31" y="2313"/>
                  </a:cubicBezTo>
                  <a:cubicBezTo>
                    <a:pt x="63" y="2310"/>
                    <a:pt x="91" y="2309"/>
                    <a:pt x="115" y="2309"/>
                  </a:cubicBezTo>
                  <a:cubicBezTo>
                    <a:pt x="440" y="2309"/>
                    <a:pt x="40" y="2579"/>
                    <a:pt x="168" y="2678"/>
                  </a:cubicBezTo>
                  <a:cubicBezTo>
                    <a:pt x="426" y="2572"/>
                    <a:pt x="730" y="2572"/>
                    <a:pt x="882" y="2253"/>
                  </a:cubicBezTo>
                  <a:cubicBezTo>
                    <a:pt x="931" y="2164"/>
                    <a:pt x="1024" y="2114"/>
                    <a:pt x="1121" y="2114"/>
                  </a:cubicBezTo>
                  <a:cubicBezTo>
                    <a:pt x="1174" y="2114"/>
                    <a:pt x="1228" y="2129"/>
                    <a:pt x="1277" y="2161"/>
                  </a:cubicBezTo>
                  <a:cubicBezTo>
                    <a:pt x="1321" y="2197"/>
                    <a:pt x="1376" y="2212"/>
                    <a:pt x="1433" y="2212"/>
                  </a:cubicBezTo>
                  <a:cubicBezTo>
                    <a:pt x="1472" y="2212"/>
                    <a:pt x="1513" y="2204"/>
                    <a:pt x="1550" y="2192"/>
                  </a:cubicBezTo>
                  <a:cubicBezTo>
                    <a:pt x="1870" y="1979"/>
                    <a:pt x="2234" y="1949"/>
                    <a:pt x="2553" y="1751"/>
                  </a:cubicBezTo>
                  <a:cubicBezTo>
                    <a:pt x="2625" y="1707"/>
                    <a:pt x="2670" y="1657"/>
                    <a:pt x="2738" y="1657"/>
                  </a:cubicBezTo>
                  <a:cubicBezTo>
                    <a:pt x="2786" y="1657"/>
                    <a:pt x="2845" y="1682"/>
                    <a:pt x="2933" y="1751"/>
                  </a:cubicBezTo>
                  <a:cubicBezTo>
                    <a:pt x="3040" y="1822"/>
                    <a:pt x="3179" y="1846"/>
                    <a:pt x="3326" y="1846"/>
                  </a:cubicBezTo>
                  <a:cubicBezTo>
                    <a:pt x="3495" y="1846"/>
                    <a:pt x="3676" y="1814"/>
                    <a:pt x="3830" y="1781"/>
                  </a:cubicBezTo>
                  <a:cubicBezTo>
                    <a:pt x="3941" y="1761"/>
                    <a:pt x="4031" y="1635"/>
                    <a:pt x="4132" y="1635"/>
                  </a:cubicBezTo>
                  <a:cubicBezTo>
                    <a:pt x="4184" y="1635"/>
                    <a:pt x="4239" y="1668"/>
                    <a:pt x="4301" y="1766"/>
                  </a:cubicBezTo>
                  <a:cubicBezTo>
                    <a:pt x="4308" y="1773"/>
                    <a:pt x="4317" y="1776"/>
                    <a:pt x="4328" y="1776"/>
                  </a:cubicBezTo>
                  <a:cubicBezTo>
                    <a:pt x="4371" y="1776"/>
                    <a:pt x="4438" y="1732"/>
                    <a:pt x="4438" y="1660"/>
                  </a:cubicBezTo>
                  <a:cubicBezTo>
                    <a:pt x="4438" y="1569"/>
                    <a:pt x="4423" y="1493"/>
                    <a:pt x="4560" y="1447"/>
                  </a:cubicBezTo>
                  <a:cubicBezTo>
                    <a:pt x="4787" y="1371"/>
                    <a:pt x="4787" y="1295"/>
                    <a:pt x="4651" y="1143"/>
                  </a:cubicBezTo>
                  <a:cubicBezTo>
                    <a:pt x="4544" y="1067"/>
                    <a:pt x="4423" y="1022"/>
                    <a:pt x="4286" y="991"/>
                  </a:cubicBezTo>
                  <a:cubicBezTo>
                    <a:pt x="4170" y="947"/>
                    <a:pt x="4084" y="921"/>
                    <a:pt x="4017" y="921"/>
                  </a:cubicBezTo>
                  <a:cubicBezTo>
                    <a:pt x="3901" y="921"/>
                    <a:pt x="3842" y="1001"/>
                    <a:pt x="3784" y="1204"/>
                  </a:cubicBezTo>
                  <a:cubicBezTo>
                    <a:pt x="3757" y="1306"/>
                    <a:pt x="3734" y="1357"/>
                    <a:pt x="3694" y="1357"/>
                  </a:cubicBezTo>
                  <a:cubicBezTo>
                    <a:pt x="3668" y="1357"/>
                    <a:pt x="3634" y="1336"/>
                    <a:pt x="3587" y="1295"/>
                  </a:cubicBezTo>
                  <a:cubicBezTo>
                    <a:pt x="3565" y="1277"/>
                    <a:pt x="3541" y="1271"/>
                    <a:pt x="3517" y="1271"/>
                  </a:cubicBezTo>
                  <a:cubicBezTo>
                    <a:pt x="3467" y="1271"/>
                    <a:pt x="3417" y="1297"/>
                    <a:pt x="3377" y="1297"/>
                  </a:cubicBezTo>
                  <a:cubicBezTo>
                    <a:pt x="3371" y="1297"/>
                    <a:pt x="3365" y="1297"/>
                    <a:pt x="3359" y="1295"/>
                  </a:cubicBezTo>
                  <a:cubicBezTo>
                    <a:pt x="3101" y="1219"/>
                    <a:pt x="2751" y="1326"/>
                    <a:pt x="2660" y="930"/>
                  </a:cubicBezTo>
                  <a:cubicBezTo>
                    <a:pt x="2653" y="896"/>
                    <a:pt x="2627" y="886"/>
                    <a:pt x="2595" y="886"/>
                  </a:cubicBezTo>
                  <a:cubicBezTo>
                    <a:pt x="2557" y="886"/>
                    <a:pt x="2511" y="900"/>
                    <a:pt x="2478" y="900"/>
                  </a:cubicBezTo>
                  <a:lnTo>
                    <a:pt x="2493" y="900"/>
                  </a:lnTo>
                  <a:cubicBezTo>
                    <a:pt x="2462" y="904"/>
                    <a:pt x="2434" y="906"/>
                    <a:pt x="2409" y="906"/>
                  </a:cubicBezTo>
                  <a:cubicBezTo>
                    <a:pt x="2076" y="906"/>
                    <a:pt x="2227" y="551"/>
                    <a:pt x="2128" y="353"/>
                  </a:cubicBezTo>
                  <a:lnTo>
                    <a:pt x="2128" y="353"/>
                  </a:lnTo>
                  <a:cubicBezTo>
                    <a:pt x="2022" y="399"/>
                    <a:pt x="1946" y="505"/>
                    <a:pt x="1946" y="642"/>
                  </a:cubicBezTo>
                  <a:cubicBezTo>
                    <a:pt x="1946" y="750"/>
                    <a:pt x="1907" y="769"/>
                    <a:pt x="1852" y="769"/>
                  </a:cubicBezTo>
                  <a:cubicBezTo>
                    <a:pt x="1821" y="769"/>
                    <a:pt x="1786" y="763"/>
                    <a:pt x="1748" y="763"/>
                  </a:cubicBezTo>
                  <a:cubicBezTo>
                    <a:pt x="1626" y="763"/>
                    <a:pt x="1550" y="733"/>
                    <a:pt x="1550" y="596"/>
                  </a:cubicBezTo>
                  <a:cubicBezTo>
                    <a:pt x="1566" y="429"/>
                    <a:pt x="1566" y="262"/>
                    <a:pt x="1550" y="110"/>
                  </a:cubicBezTo>
                  <a:cubicBezTo>
                    <a:pt x="1537" y="44"/>
                    <a:pt x="1489" y="0"/>
                    <a:pt x="14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39;p111">
              <a:extLst>
                <a:ext uri="{FF2B5EF4-FFF2-40B4-BE49-F238E27FC236}">
                  <a16:creationId xmlns:a16="http://schemas.microsoft.com/office/drawing/2014/main" id="{F33E918F-CFE5-4901-B88B-D02ED4F85AD2}"/>
                </a:ext>
              </a:extLst>
            </p:cNvPr>
            <p:cNvSpPr/>
            <p:nvPr/>
          </p:nvSpPr>
          <p:spPr>
            <a:xfrm>
              <a:off x="2242225" y="415425"/>
              <a:ext cx="74100" cy="43525"/>
            </a:xfrm>
            <a:custGeom>
              <a:avLst/>
              <a:gdLst/>
              <a:ahLst/>
              <a:cxnLst/>
              <a:rect l="l" t="t" r="r" b="b"/>
              <a:pathLst>
                <a:path w="2964" h="1741" extrusionOk="0">
                  <a:moveTo>
                    <a:pt x="914" y="1"/>
                  </a:moveTo>
                  <a:cubicBezTo>
                    <a:pt x="707" y="1"/>
                    <a:pt x="502" y="50"/>
                    <a:pt x="289" y="187"/>
                  </a:cubicBezTo>
                  <a:cubicBezTo>
                    <a:pt x="168" y="248"/>
                    <a:pt x="0" y="278"/>
                    <a:pt x="16" y="415"/>
                  </a:cubicBezTo>
                  <a:cubicBezTo>
                    <a:pt x="31" y="551"/>
                    <a:pt x="168" y="612"/>
                    <a:pt x="304" y="643"/>
                  </a:cubicBezTo>
                  <a:cubicBezTo>
                    <a:pt x="332" y="648"/>
                    <a:pt x="359" y="650"/>
                    <a:pt x="385" y="650"/>
                  </a:cubicBezTo>
                  <a:cubicBezTo>
                    <a:pt x="461" y="650"/>
                    <a:pt x="534" y="634"/>
                    <a:pt x="609" y="634"/>
                  </a:cubicBezTo>
                  <a:cubicBezTo>
                    <a:pt x="654" y="634"/>
                    <a:pt x="699" y="639"/>
                    <a:pt x="745" y="658"/>
                  </a:cubicBezTo>
                  <a:cubicBezTo>
                    <a:pt x="897" y="703"/>
                    <a:pt x="791" y="947"/>
                    <a:pt x="988" y="977"/>
                  </a:cubicBezTo>
                  <a:cubicBezTo>
                    <a:pt x="988" y="673"/>
                    <a:pt x="1003" y="673"/>
                    <a:pt x="836" y="536"/>
                  </a:cubicBezTo>
                  <a:cubicBezTo>
                    <a:pt x="760" y="491"/>
                    <a:pt x="730" y="415"/>
                    <a:pt x="745" y="339"/>
                  </a:cubicBezTo>
                  <a:cubicBezTo>
                    <a:pt x="760" y="248"/>
                    <a:pt x="836" y="248"/>
                    <a:pt x="897" y="232"/>
                  </a:cubicBezTo>
                  <a:cubicBezTo>
                    <a:pt x="977" y="206"/>
                    <a:pt x="1054" y="195"/>
                    <a:pt x="1129" y="195"/>
                  </a:cubicBezTo>
                  <a:cubicBezTo>
                    <a:pt x="1354" y="195"/>
                    <a:pt x="1562" y="289"/>
                    <a:pt x="1778" y="324"/>
                  </a:cubicBezTo>
                  <a:cubicBezTo>
                    <a:pt x="1946" y="339"/>
                    <a:pt x="2189" y="810"/>
                    <a:pt x="2098" y="886"/>
                  </a:cubicBezTo>
                  <a:cubicBezTo>
                    <a:pt x="1915" y="1038"/>
                    <a:pt x="1991" y="1068"/>
                    <a:pt x="2128" y="1190"/>
                  </a:cubicBezTo>
                  <a:cubicBezTo>
                    <a:pt x="2280" y="1327"/>
                    <a:pt x="2189" y="1509"/>
                    <a:pt x="1976" y="1570"/>
                  </a:cubicBezTo>
                  <a:cubicBezTo>
                    <a:pt x="1915" y="1585"/>
                    <a:pt x="1854" y="1554"/>
                    <a:pt x="1839" y="1646"/>
                  </a:cubicBezTo>
                  <a:cubicBezTo>
                    <a:pt x="2013" y="1708"/>
                    <a:pt x="2162" y="1740"/>
                    <a:pt x="2294" y="1740"/>
                  </a:cubicBezTo>
                  <a:cubicBezTo>
                    <a:pt x="2576" y="1740"/>
                    <a:pt x="2777" y="1592"/>
                    <a:pt x="2964" y="1281"/>
                  </a:cubicBezTo>
                  <a:cubicBezTo>
                    <a:pt x="2906" y="1164"/>
                    <a:pt x="2816" y="1144"/>
                    <a:pt x="2719" y="1144"/>
                  </a:cubicBezTo>
                  <a:cubicBezTo>
                    <a:pt x="2664" y="1144"/>
                    <a:pt x="2608" y="1150"/>
                    <a:pt x="2554" y="1150"/>
                  </a:cubicBezTo>
                  <a:cubicBezTo>
                    <a:pt x="2528" y="1150"/>
                    <a:pt x="2502" y="1149"/>
                    <a:pt x="2478" y="1144"/>
                  </a:cubicBezTo>
                  <a:cubicBezTo>
                    <a:pt x="2462" y="962"/>
                    <a:pt x="2584" y="931"/>
                    <a:pt x="2614" y="840"/>
                  </a:cubicBezTo>
                  <a:cubicBezTo>
                    <a:pt x="2655" y="717"/>
                    <a:pt x="2758" y="545"/>
                    <a:pt x="2545" y="545"/>
                  </a:cubicBezTo>
                  <a:cubicBezTo>
                    <a:pt x="2522" y="545"/>
                    <a:pt x="2494" y="547"/>
                    <a:pt x="2462" y="551"/>
                  </a:cubicBezTo>
                  <a:cubicBezTo>
                    <a:pt x="2456" y="552"/>
                    <a:pt x="2451" y="553"/>
                    <a:pt x="2445" y="553"/>
                  </a:cubicBezTo>
                  <a:cubicBezTo>
                    <a:pt x="2362" y="553"/>
                    <a:pt x="2299" y="455"/>
                    <a:pt x="2356" y="384"/>
                  </a:cubicBezTo>
                  <a:cubicBezTo>
                    <a:pt x="2508" y="96"/>
                    <a:pt x="2280" y="96"/>
                    <a:pt x="2128" y="96"/>
                  </a:cubicBezTo>
                  <a:cubicBezTo>
                    <a:pt x="2110" y="94"/>
                    <a:pt x="2091" y="94"/>
                    <a:pt x="2072" y="94"/>
                  </a:cubicBezTo>
                  <a:cubicBezTo>
                    <a:pt x="1938" y="94"/>
                    <a:pt x="1800" y="126"/>
                    <a:pt x="1676" y="126"/>
                  </a:cubicBezTo>
                  <a:cubicBezTo>
                    <a:pt x="1632" y="126"/>
                    <a:pt x="1590" y="122"/>
                    <a:pt x="1551" y="111"/>
                  </a:cubicBezTo>
                  <a:cubicBezTo>
                    <a:pt x="1330" y="50"/>
                    <a:pt x="1121" y="1"/>
                    <a:pt x="9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40;p111">
              <a:extLst>
                <a:ext uri="{FF2B5EF4-FFF2-40B4-BE49-F238E27FC236}">
                  <a16:creationId xmlns:a16="http://schemas.microsoft.com/office/drawing/2014/main" id="{0C19F45E-1110-4BF8-8803-AB9141D42157}"/>
                </a:ext>
              </a:extLst>
            </p:cNvPr>
            <p:cNvSpPr/>
            <p:nvPr/>
          </p:nvSpPr>
          <p:spPr>
            <a:xfrm>
              <a:off x="2193200" y="510725"/>
              <a:ext cx="60075" cy="29200"/>
            </a:xfrm>
            <a:custGeom>
              <a:avLst/>
              <a:gdLst/>
              <a:ahLst/>
              <a:cxnLst/>
              <a:rect l="l" t="t" r="r" b="b"/>
              <a:pathLst>
                <a:path w="2403" h="1168" extrusionOk="0">
                  <a:moveTo>
                    <a:pt x="663" y="335"/>
                  </a:moveTo>
                  <a:cubicBezTo>
                    <a:pt x="692" y="335"/>
                    <a:pt x="725" y="342"/>
                    <a:pt x="761" y="356"/>
                  </a:cubicBezTo>
                  <a:cubicBezTo>
                    <a:pt x="761" y="387"/>
                    <a:pt x="746" y="417"/>
                    <a:pt x="746" y="448"/>
                  </a:cubicBezTo>
                  <a:cubicBezTo>
                    <a:pt x="693" y="513"/>
                    <a:pt x="652" y="590"/>
                    <a:pt x="563" y="590"/>
                  </a:cubicBezTo>
                  <a:cubicBezTo>
                    <a:pt x="549" y="590"/>
                    <a:pt x="534" y="588"/>
                    <a:pt x="518" y="584"/>
                  </a:cubicBezTo>
                  <a:cubicBezTo>
                    <a:pt x="502" y="584"/>
                    <a:pt x="487" y="539"/>
                    <a:pt x="487" y="508"/>
                  </a:cubicBezTo>
                  <a:cubicBezTo>
                    <a:pt x="510" y="404"/>
                    <a:pt x="569" y="335"/>
                    <a:pt x="663" y="335"/>
                  </a:cubicBezTo>
                  <a:close/>
                  <a:moveTo>
                    <a:pt x="686" y="1"/>
                  </a:moveTo>
                  <a:cubicBezTo>
                    <a:pt x="516" y="1"/>
                    <a:pt x="325" y="85"/>
                    <a:pt x="183" y="235"/>
                  </a:cubicBezTo>
                  <a:cubicBezTo>
                    <a:pt x="1" y="432"/>
                    <a:pt x="168" y="630"/>
                    <a:pt x="153" y="797"/>
                  </a:cubicBezTo>
                  <a:cubicBezTo>
                    <a:pt x="141" y="924"/>
                    <a:pt x="182" y="1007"/>
                    <a:pt x="275" y="1007"/>
                  </a:cubicBezTo>
                  <a:cubicBezTo>
                    <a:pt x="305" y="1007"/>
                    <a:pt x="340" y="998"/>
                    <a:pt x="381" y="979"/>
                  </a:cubicBezTo>
                  <a:cubicBezTo>
                    <a:pt x="416" y="964"/>
                    <a:pt x="444" y="958"/>
                    <a:pt x="468" y="958"/>
                  </a:cubicBezTo>
                  <a:cubicBezTo>
                    <a:pt x="587" y="958"/>
                    <a:pt x="578" y="1121"/>
                    <a:pt x="654" y="1147"/>
                  </a:cubicBezTo>
                  <a:cubicBezTo>
                    <a:pt x="673" y="1152"/>
                    <a:pt x="690" y="1155"/>
                    <a:pt x="704" y="1155"/>
                  </a:cubicBezTo>
                  <a:cubicBezTo>
                    <a:pt x="843" y="1155"/>
                    <a:pt x="809" y="917"/>
                    <a:pt x="974" y="903"/>
                  </a:cubicBezTo>
                  <a:cubicBezTo>
                    <a:pt x="985" y="901"/>
                    <a:pt x="996" y="900"/>
                    <a:pt x="1007" y="900"/>
                  </a:cubicBezTo>
                  <a:cubicBezTo>
                    <a:pt x="1135" y="900"/>
                    <a:pt x="1230" y="1036"/>
                    <a:pt x="1364" y="1036"/>
                  </a:cubicBezTo>
                  <a:cubicBezTo>
                    <a:pt x="1385" y="1036"/>
                    <a:pt x="1407" y="1033"/>
                    <a:pt x="1430" y="1025"/>
                  </a:cubicBezTo>
                  <a:cubicBezTo>
                    <a:pt x="1435" y="1023"/>
                    <a:pt x="1440" y="1022"/>
                    <a:pt x="1445" y="1022"/>
                  </a:cubicBezTo>
                  <a:cubicBezTo>
                    <a:pt x="1510" y="1022"/>
                    <a:pt x="1538" y="1167"/>
                    <a:pt x="1652" y="1167"/>
                  </a:cubicBezTo>
                  <a:cubicBezTo>
                    <a:pt x="1675" y="1167"/>
                    <a:pt x="1702" y="1161"/>
                    <a:pt x="1733" y="1147"/>
                  </a:cubicBezTo>
                  <a:cubicBezTo>
                    <a:pt x="1901" y="1071"/>
                    <a:pt x="1885" y="995"/>
                    <a:pt x="1885" y="858"/>
                  </a:cubicBezTo>
                  <a:cubicBezTo>
                    <a:pt x="1885" y="827"/>
                    <a:pt x="1961" y="751"/>
                    <a:pt x="2022" y="736"/>
                  </a:cubicBezTo>
                  <a:cubicBezTo>
                    <a:pt x="2235" y="691"/>
                    <a:pt x="2265" y="493"/>
                    <a:pt x="2402" y="372"/>
                  </a:cubicBezTo>
                  <a:cubicBezTo>
                    <a:pt x="2387" y="341"/>
                    <a:pt x="2357" y="311"/>
                    <a:pt x="2341" y="280"/>
                  </a:cubicBezTo>
                  <a:cubicBezTo>
                    <a:pt x="2246" y="203"/>
                    <a:pt x="2156" y="165"/>
                    <a:pt x="2077" y="165"/>
                  </a:cubicBezTo>
                  <a:cubicBezTo>
                    <a:pt x="1955" y="165"/>
                    <a:pt x="1862" y="257"/>
                    <a:pt x="1825" y="432"/>
                  </a:cubicBezTo>
                  <a:cubicBezTo>
                    <a:pt x="1794" y="554"/>
                    <a:pt x="1825" y="721"/>
                    <a:pt x="1657" y="812"/>
                  </a:cubicBezTo>
                  <a:cubicBezTo>
                    <a:pt x="1475" y="600"/>
                    <a:pt x="1202" y="584"/>
                    <a:pt x="1050" y="235"/>
                  </a:cubicBezTo>
                  <a:cubicBezTo>
                    <a:pt x="984" y="74"/>
                    <a:pt x="844" y="1"/>
                    <a:pt x="6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41;p111">
              <a:extLst>
                <a:ext uri="{FF2B5EF4-FFF2-40B4-BE49-F238E27FC236}">
                  <a16:creationId xmlns:a16="http://schemas.microsoft.com/office/drawing/2014/main" id="{55AEA548-BBC8-496F-B42A-AA71B44AA556}"/>
                </a:ext>
              </a:extLst>
            </p:cNvPr>
            <p:cNvSpPr/>
            <p:nvPr/>
          </p:nvSpPr>
          <p:spPr>
            <a:xfrm>
              <a:off x="2318200" y="490825"/>
              <a:ext cx="46000" cy="35950"/>
            </a:xfrm>
            <a:custGeom>
              <a:avLst/>
              <a:gdLst/>
              <a:ahLst/>
              <a:cxnLst/>
              <a:rect l="l" t="t" r="r" b="b"/>
              <a:pathLst>
                <a:path w="1840" h="1438" extrusionOk="0">
                  <a:moveTo>
                    <a:pt x="260" y="0"/>
                  </a:moveTo>
                  <a:cubicBezTo>
                    <a:pt x="236" y="0"/>
                    <a:pt x="211" y="4"/>
                    <a:pt x="183" y="13"/>
                  </a:cubicBezTo>
                  <a:lnTo>
                    <a:pt x="138" y="13"/>
                  </a:lnTo>
                  <a:cubicBezTo>
                    <a:pt x="62" y="13"/>
                    <a:pt x="1" y="43"/>
                    <a:pt x="1" y="119"/>
                  </a:cubicBezTo>
                  <a:cubicBezTo>
                    <a:pt x="1" y="180"/>
                    <a:pt x="62" y="241"/>
                    <a:pt x="122" y="241"/>
                  </a:cubicBezTo>
                  <a:cubicBezTo>
                    <a:pt x="155" y="237"/>
                    <a:pt x="186" y="235"/>
                    <a:pt x="217" y="235"/>
                  </a:cubicBezTo>
                  <a:cubicBezTo>
                    <a:pt x="317" y="235"/>
                    <a:pt x="409" y="255"/>
                    <a:pt x="502" y="301"/>
                  </a:cubicBezTo>
                  <a:cubicBezTo>
                    <a:pt x="578" y="347"/>
                    <a:pt x="654" y="408"/>
                    <a:pt x="624" y="499"/>
                  </a:cubicBezTo>
                  <a:cubicBezTo>
                    <a:pt x="593" y="590"/>
                    <a:pt x="502" y="560"/>
                    <a:pt x="426" y="575"/>
                  </a:cubicBezTo>
                  <a:cubicBezTo>
                    <a:pt x="415" y="577"/>
                    <a:pt x="403" y="579"/>
                    <a:pt x="391" y="579"/>
                  </a:cubicBezTo>
                  <a:cubicBezTo>
                    <a:pt x="303" y="579"/>
                    <a:pt x="215" y="515"/>
                    <a:pt x="122" y="515"/>
                  </a:cubicBezTo>
                  <a:cubicBezTo>
                    <a:pt x="83" y="515"/>
                    <a:pt x="42" y="526"/>
                    <a:pt x="1" y="560"/>
                  </a:cubicBezTo>
                  <a:cubicBezTo>
                    <a:pt x="81" y="709"/>
                    <a:pt x="188" y="748"/>
                    <a:pt x="303" y="748"/>
                  </a:cubicBezTo>
                  <a:cubicBezTo>
                    <a:pt x="426" y="748"/>
                    <a:pt x="559" y="704"/>
                    <a:pt x="681" y="704"/>
                  </a:cubicBezTo>
                  <a:cubicBezTo>
                    <a:pt x="747" y="704"/>
                    <a:pt x="810" y="717"/>
                    <a:pt x="867" y="757"/>
                  </a:cubicBezTo>
                  <a:cubicBezTo>
                    <a:pt x="852" y="1046"/>
                    <a:pt x="609" y="1168"/>
                    <a:pt x="426" y="1396"/>
                  </a:cubicBezTo>
                  <a:cubicBezTo>
                    <a:pt x="636" y="1368"/>
                    <a:pt x="824" y="1313"/>
                    <a:pt x="1006" y="1313"/>
                  </a:cubicBezTo>
                  <a:cubicBezTo>
                    <a:pt x="1128" y="1313"/>
                    <a:pt x="1247" y="1338"/>
                    <a:pt x="1369" y="1411"/>
                  </a:cubicBezTo>
                  <a:cubicBezTo>
                    <a:pt x="1393" y="1430"/>
                    <a:pt x="1425" y="1437"/>
                    <a:pt x="1461" y="1437"/>
                  </a:cubicBezTo>
                  <a:cubicBezTo>
                    <a:pt x="1537" y="1437"/>
                    <a:pt x="1631" y="1406"/>
                    <a:pt x="1703" y="1396"/>
                  </a:cubicBezTo>
                  <a:cubicBezTo>
                    <a:pt x="1779" y="1396"/>
                    <a:pt x="1824" y="1335"/>
                    <a:pt x="1840" y="1274"/>
                  </a:cubicBezTo>
                  <a:cubicBezTo>
                    <a:pt x="1840" y="1168"/>
                    <a:pt x="1764" y="1152"/>
                    <a:pt x="1672" y="1152"/>
                  </a:cubicBezTo>
                  <a:cubicBezTo>
                    <a:pt x="1505" y="1122"/>
                    <a:pt x="1338" y="1000"/>
                    <a:pt x="1277" y="848"/>
                  </a:cubicBezTo>
                  <a:cubicBezTo>
                    <a:pt x="1219" y="643"/>
                    <a:pt x="991" y="269"/>
                    <a:pt x="879" y="269"/>
                  </a:cubicBezTo>
                  <a:cubicBezTo>
                    <a:pt x="875" y="269"/>
                    <a:pt x="871" y="270"/>
                    <a:pt x="867" y="271"/>
                  </a:cubicBezTo>
                  <a:cubicBezTo>
                    <a:pt x="838" y="280"/>
                    <a:pt x="811" y="283"/>
                    <a:pt x="786" y="283"/>
                  </a:cubicBezTo>
                  <a:cubicBezTo>
                    <a:pt x="569" y="283"/>
                    <a:pt x="467" y="0"/>
                    <a:pt x="2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42;p111">
              <a:extLst>
                <a:ext uri="{FF2B5EF4-FFF2-40B4-BE49-F238E27FC236}">
                  <a16:creationId xmlns:a16="http://schemas.microsoft.com/office/drawing/2014/main" id="{3B4B0ABB-05D6-4FC1-898A-77BF96C5EE12}"/>
                </a:ext>
              </a:extLst>
            </p:cNvPr>
            <p:cNvSpPr/>
            <p:nvPr/>
          </p:nvSpPr>
          <p:spPr>
            <a:xfrm>
              <a:off x="2261225" y="544100"/>
              <a:ext cx="22825" cy="35025"/>
            </a:xfrm>
            <a:custGeom>
              <a:avLst/>
              <a:gdLst/>
              <a:ahLst/>
              <a:cxnLst/>
              <a:rect l="l" t="t" r="r" b="b"/>
              <a:pathLst>
                <a:path w="913" h="1401" extrusionOk="0">
                  <a:moveTo>
                    <a:pt x="320" y="1"/>
                  </a:moveTo>
                  <a:cubicBezTo>
                    <a:pt x="216" y="1"/>
                    <a:pt x="162" y="75"/>
                    <a:pt x="122" y="237"/>
                  </a:cubicBezTo>
                  <a:cubicBezTo>
                    <a:pt x="46" y="495"/>
                    <a:pt x="0" y="799"/>
                    <a:pt x="183" y="875"/>
                  </a:cubicBezTo>
                  <a:cubicBezTo>
                    <a:pt x="395" y="967"/>
                    <a:pt x="487" y="1058"/>
                    <a:pt x="487" y="1286"/>
                  </a:cubicBezTo>
                  <a:cubicBezTo>
                    <a:pt x="487" y="1348"/>
                    <a:pt x="548" y="1400"/>
                    <a:pt x="612" y="1400"/>
                  </a:cubicBezTo>
                  <a:cubicBezTo>
                    <a:pt x="626" y="1400"/>
                    <a:pt x="640" y="1398"/>
                    <a:pt x="654" y="1392"/>
                  </a:cubicBezTo>
                  <a:cubicBezTo>
                    <a:pt x="775" y="1362"/>
                    <a:pt x="912" y="951"/>
                    <a:pt x="806" y="906"/>
                  </a:cubicBezTo>
                  <a:cubicBezTo>
                    <a:pt x="532" y="769"/>
                    <a:pt x="654" y="495"/>
                    <a:pt x="578" y="313"/>
                  </a:cubicBezTo>
                  <a:cubicBezTo>
                    <a:pt x="547" y="237"/>
                    <a:pt x="745" y="161"/>
                    <a:pt x="517" y="55"/>
                  </a:cubicBezTo>
                  <a:cubicBezTo>
                    <a:pt x="436" y="19"/>
                    <a:pt x="372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3;p111">
              <a:extLst>
                <a:ext uri="{FF2B5EF4-FFF2-40B4-BE49-F238E27FC236}">
                  <a16:creationId xmlns:a16="http://schemas.microsoft.com/office/drawing/2014/main" id="{2F4D33D4-6E59-4A83-BE9E-AA7E44FBEB2D}"/>
                </a:ext>
              </a:extLst>
            </p:cNvPr>
            <p:cNvSpPr/>
            <p:nvPr/>
          </p:nvSpPr>
          <p:spPr>
            <a:xfrm>
              <a:off x="2165100" y="509750"/>
              <a:ext cx="25100" cy="26925"/>
            </a:xfrm>
            <a:custGeom>
              <a:avLst/>
              <a:gdLst/>
              <a:ahLst/>
              <a:cxnLst/>
              <a:rect l="l" t="t" r="r" b="b"/>
              <a:pathLst>
                <a:path w="1004" h="1077" extrusionOk="0">
                  <a:moveTo>
                    <a:pt x="715" y="487"/>
                  </a:moveTo>
                  <a:cubicBezTo>
                    <a:pt x="699" y="578"/>
                    <a:pt x="851" y="684"/>
                    <a:pt x="699" y="714"/>
                  </a:cubicBezTo>
                  <a:cubicBezTo>
                    <a:pt x="685" y="718"/>
                    <a:pt x="673" y="719"/>
                    <a:pt x="664" y="719"/>
                  </a:cubicBezTo>
                  <a:cubicBezTo>
                    <a:pt x="588" y="719"/>
                    <a:pt x="684" y="617"/>
                    <a:pt x="684" y="563"/>
                  </a:cubicBezTo>
                  <a:cubicBezTo>
                    <a:pt x="669" y="547"/>
                    <a:pt x="699" y="517"/>
                    <a:pt x="715" y="487"/>
                  </a:cubicBezTo>
                  <a:close/>
                  <a:moveTo>
                    <a:pt x="623" y="0"/>
                  </a:moveTo>
                  <a:cubicBezTo>
                    <a:pt x="563" y="61"/>
                    <a:pt x="502" y="107"/>
                    <a:pt x="426" y="122"/>
                  </a:cubicBezTo>
                  <a:cubicBezTo>
                    <a:pt x="31" y="274"/>
                    <a:pt x="0" y="471"/>
                    <a:pt x="304" y="730"/>
                  </a:cubicBezTo>
                  <a:cubicBezTo>
                    <a:pt x="365" y="775"/>
                    <a:pt x="426" y="851"/>
                    <a:pt x="472" y="897"/>
                  </a:cubicBezTo>
                  <a:cubicBezTo>
                    <a:pt x="597" y="1016"/>
                    <a:pt x="678" y="1077"/>
                    <a:pt x="744" y="1077"/>
                  </a:cubicBezTo>
                  <a:cubicBezTo>
                    <a:pt x="820" y="1077"/>
                    <a:pt x="876" y="993"/>
                    <a:pt x="958" y="821"/>
                  </a:cubicBezTo>
                  <a:cubicBezTo>
                    <a:pt x="1003" y="745"/>
                    <a:pt x="1003" y="654"/>
                    <a:pt x="973" y="563"/>
                  </a:cubicBezTo>
                  <a:cubicBezTo>
                    <a:pt x="912" y="335"/>
                    <a:pt x="730" y="183"/>
                    <a:pt x="6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44;p111">
              <a:extLst>
                <a:ext uri="{FF2B5EF4-FFF2-40B4-BE49-F238E27FC236}">
                  <a16:creationId xmlns:a16="http://schemas.microsoft.com/office/drawing/2014/main" id="{0332EA15-573D-4577-B887-16AD5E330074}"/>
                </a:ext>
              </a:extLst>
            </p:cNvPr>
            <p:cNvSpPr/>
            <p:nvPr/>
          </p:nvSpPr>
          <p:spPr>
            <a:xfrm>
              <a:off x="2315175" y="417425"/>
              <a:ext cx="25475" cy="27375"/>
            </a:xfrm>
            <a:custGeom>
              <a:avLst/>
              <a:gdLst/>
              <a:ahLst/>
              <a:cxnLst/>
              <a:rect l="l" t="t" r="r" b="b"/>
              <a:pathLst>
                <a:path w="1019" h="1095" extrusionOk="0">
                  <a:moveTo>
                    <a:pt x="289" y="0"/>
                  </a:moveTo>
                  <a:cubicBezTo>
                    <a:pt x="228" y="61"/>
                    <a:pt x="183" y="137"/>
                    <a:pt x="122" y="198"/>
                  </a:cubicBezTo>
                  <a:cubicBezTo>
                    <a:pt x="15" y="274"/>
                    <a:pt x="0" y="395"/>
                    <a:pt x="107" y="441"/>
                  </a:cubicBezTo>
                  <a:cubicBezTo>
                    <a:pt x="471" y="593"/>
                    <a:pt x="243" y="821"/>
                    <a:pt x="183" y="1049"/>
                  </a:cubicBezTo>
                  <a:cubicBezTo>
                    <a:pt x="344" y="1049"/>
                    <a:pt x="489" y="1094"/>
                    <a:pt x="641" y="1094"/>
                  </a:cubicBezTo>
                  <a:cubicBezTo>
                    <a:pt x="705" y="1094"/>
                    <a:pt x="769" y="1087"/>
                    <a:pt x="836" y="1064"/>
                  </a:cubicBezTo>
                  <a:cubicBezTo>
                    <a:pt x="942" y="1019"/>
                    <a:pt x="1018" y="806"/>
                    <a:pt x="912" y="760"/>
                  </a:cubicBezTo>
                  <a:cubicBezTo>
                    <a:pt x="593" y="608"/>
                    <a:pt x="502" y="259"/>
                    <a:pt x="2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45;p111">
              <a:extLst>
                <a:ext uri="{FF2B5EF4-FFF2-40B4-BE49-F238E27FC236}">
                  <a16:creationId xmlns:a16="http://schemas.microsoft.com/office/drawing/2014/main" id="{999AAA29-9836-410E-9364-1FC8C05BC695}"/>
                </a:ext>
              </a:extLst>
            </p:cNvPr>
            <p:cNvSpPr/>
            <p:nvPr/>
          </p:nvSpPr>
          <p:spPr>
            <a:xfrm>
              <a:off x="2314800" y="443300"/>
              <a:ext cx="38775" cy="23750"/>
            </a:xfrm>
            <a:custGeom>
              <a:avLst/>
              <a:gdLst/>
              <a:ahLst/>
              <a:cxnLst/>
              <a:rect l="l" t="t" r="r" b="b"/>
              <a:pathLst>
                <a:path w="1551" h="950" extrusionOk="0">
                  <a:moveTo>
                    <a:pt x="1280" y="1"/>
                  </a:moveTo>
                  <a:cubicBezTo>
                    <a:pt x="1161" y="1"/>
                    <a:pt x="1058" y="74"/>
                    <a:pt x="1033" y="196"/>
                  </a:cubicBezTo>
                  <a:cubicBezTo>
                    <a:pt x="1021" y="424"/>
                    <a:pt x="896" y="500"/>
                    <a:pt x="755" y="500"/>
                  </a:cubicBezTo>
                  <a:cubicBezTo>
                    <a:pt x="716" y="500"/>
                    <a:pt x="677" y="495"/>
                    <a:pt x="638" y="485"/>
                  </a:cubicBezTo>
                  <a:cubicBezTo>
                    <a:pt x="583" y="474"/>
                    <a:pt x="532" y="469"/>
                    <a:pt x="485" y="469"/>
                  </a:cubicBezTo>
                  <a:cubicBezTo>
                    <a:pt x="211" y="469"/>
                    <a:pt x="78" y="649"/>
                    <a:pt x="0" y="895"/>
                  </a:cubicBezTo>
                  <a:cubicBezTo>
                    <a:pt x="49" y="932"/>
                    <a:pt x="109" y="949"/>
                    <a:pt x="168" y="949"/>
                  </a:cubicBezTo>
                  <a:cubicBezTo>
                    <a:pt x="255" y="949"/>
                    <a:pt x="341" y="913"/>
                    <a:pt x="395" y="850"/>
                  </a:cubicBezTo>
                  <a:cubicBezTo>
                    <a:pt x="578" y="698"/>
                    <a:pt x="805" y="637"/>
                    <a:pt x="1033" y="637"/>
                  </a:cubicBezTo>
                  <a:cubicBezTo>
                    <a:pt x="1061" y="641"/>
                    <a:pt x="1085" y="643"/>
                    <a:pt x="1108" y="643"/>
                  </a:cubicBezTo>
                  <a:cubicBezTo>
                    <a:pt x="1323" y="643"/>
                    <a:pt x="1332" y="458"/>
                    <a:pt x="1429" y="348"/>
                  </a:cubicBezTo>
                  <a:cubicBezTo>
                    <a:pt x="1550" y="242"/>
                    <a:pt x="1505" y="60"/>
                    <a:pt x="1368" y="14"/>
                  </a:cubicBezTo>
                  <a:cubicBezTo>
                    <a:pt x="1338" y="5"/>
                    <a:pt x="1309" y="1"/>
                    <a:pt x="12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46;p111">
              <a:extLst>
                <a:ext uri="{FF2B5EF4-FFF2-40B4-BE49-F238E27FC236}">
                  <a16:creationId xmlns:a16="http://schemas.microsoft.com/office/drawing/2014/main" id="{C21C1141-3076-47F4-B4C4-C34EDCED754F}"/>
                </a:ext>
              </a:extLst>
            </p:cNvPr>
            <p:cNvSpPr/>
            <p:nvPr/>
          </p:nvSpPr>
          <p:spPr>
            <a:xfrm>
              <a:off x="2130150" y="481425"/>
              <a:ext cx="26625" cy="26875"/>
            </a:xfrm>
            <a:custGeom>
              <a:avLst/>
              <a:gdLst/>
              <a:ahLst/>
              <a:cxnLst/>
              <a:rect l="l" t="t" r="r" b="b"/>
              <a:pathLst>
                <a:path w="1065" h="1075" extrusionOk="0">
                  <a:moveTo>
                    <a:pt x="214" y="0"/>
                  </a:moveTo>
                  <a:cubicBezTo>
                    <a:pt x="183" y="0"/>
                    <a:pt x="147" y="20"/>
                    <a:pt x="122" y="54"/>
                  </a:cubicBezTo>
                  <a:cubicBezTo>
                    <a:pt x="61" y="115"/>
                    <a:pt x="0" y="176"/>
                    <a:pt x="0" y="252"/>
                  </a:cubicBezTo>
                  <a:cubicBezTo>
                    <a:pt x="13" y="328"/>
                    <a:pt x="47" y="362"/>
                    <a:pt x="102" y="362"/>
                  </a:cubicBezTo>
                  <a:cubicBezTo>
                    <a:pt x="113" y="362"/>
                    <a:pt x="125" y="361"/>
                    <a:pt x="137" y="358"/>
                  </a:cubicBezTo>
                  <a:cubicBezTo>
                    <a:pt x="158" y="355"/>
                    <a:pt x="177" y="353"/>
                    <a:pt x="194" y="353"/>
                  </a:cubicBezTo>
                  <a:cubicBezTo>
                    <a:pt x="344" y="353"/>
                    <a:pt x="382" y="465"/>
                    <a:pt x="395" y="601"/>
                  </a:cubicBezTo>
                  <a:cubicBezTo>
                    <a:pt x="411" y="723"/>
                    <a:pt x="350" y="875"/>
                    <a:pt x="532" y="936"/>
                  </a:cubicBezTo>
                  <a:cubicBezTo>
                    <a:pt x="669" y="981"/>
                    <a:pt x="791" y="1042"/>
                    <a:pt x="927" y="1072"/>
                  </a:cubicBezTo>
                  <a:cubicBezTo>
                    <a:pt x="934" y="1074"/>
                    <a:pt x="940" y="1075"/>
                    <a:pt x="946" y="1075"/>
                  </a:cubicBezTo>
                  <a:cubicBezTo>
                    <a:pt x="1000" y="1075"/>
                    <a:pt x="1050" y="1020"/>
                    <a:pt x="1064" y="966"/>
                  </a:cubicBezTo>
                  <a:lnTo>
                    <a:pt x="1034" y="920"/>
                  </a:lnTo>
                  <a:cubicBezTo>
                    <a:pt x="851" y="571"/>
                    <a:pt x="502" y="358"/>
                    <a:pt x="274" y="39"/>
                  </a:cubicBezTo>
                  <a:cubicBezTo>
                    <a:pt x="260" y="12"/>
                    <a:pt x="238" y="0"/>
                    <a:pt x="2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47;p111">
              <a:extLst>
                <a:ext uri="{FF2B5EF4-FFF2-40B4-BE49-F238E27FC236}">
                  <a16:creationId xmlns:a16="http://schemas.microsoft.com/office/drawing/2014/main" id="{D0EB7115-6D19-4D62-87F6-77288DC8A360}"/>
                </a:ext>
              </a:extLst>
            </p:cNvPr>
            <p:cNvSpPr/>
            <p:nvPr/>
          </p:nvSpPr>
          <p:spPr>
            <a:xfrm>
              <a:off x="2307575" y="472125"/>
              <a:ext cx="32325" cy="14250"/>
            </a:xfrm>
            <a:custGeom>
              <a:avLst/>
              <a:gdLst/>
              <a:ahLst/>
              <a:cxnLst/>
              <a:rect l="l" t="t" r="r" b="b"/>
              <a:pathLst>
                <a:path w="1293" h="570" extrusionOk="0">
                  <a:moveTo>
                    <a:pt x="355" y="3"/>
                  </a:moveTo>
                  <a:cubicBezTo>
                    <a:pt x="244" y="3"/>
                    <a:pt x="183" y="63"/>
                    <a:pt x="183" y="213"/>
                  </a:cubicBezTo>
                  <a:cubicBezTo>
                    <a:pt x="183" y="350"/>
                    <a:pt x="0" y="411"/>
                    <a:pt x="61" y="533"/>
                  </a:cubicBezTo>
                  <a:cubicBezTo>
                    <a:pt x="141" y="558"/>
                    <a:pt x="217" y="569"/>
                    <a:pt x="291" y="569"/>
                  </a:cubicBezTo>
                  <a:cubicBezTo>
                    <a:pt x="649" y="569"/>
                    <a:pt x="939" y="310"/>
                    <a:pt x="1292" y="259"/>
                  </a:cubicBezTo>
                  <a:cubicBezTo>
                    <a:pt x="1064" y="1"/>
                    <a:pt x="760" y="107"/>
                    <a:pt x="517" y="31"/>
                  </a:cubicBezTo>
                  <a:cubicBezTo>
                    <a:pt x="455" y="13"/>
                    <a:pt x="401" y="3"/>
                    <a:pt x="355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48;p111">
              <a:extLst>
                <a:ext uri="{FF2B5EF4-FFF2-40B4-BE49-F238E27FC236}">
                  <a16:creationId xmlns:a16="http://schemas.microsoft.com/office/drawing/2014/main" id="{71B809EB-16F1-46A3-A24D-8C6C878B4F5B}"/>
                </a:ext>
              </a:extLst>
            </p:cNvPr>
            <p:cNvSpPr/>
            <p:nvPr/>
          </p:nvSpPr>
          <p:spPr>
            <a:xfrm>
              <a:off x="2266550" y="492975"/>
              <a:ext cx="32675" cy="14950"/>
            </a:xfrm>
            <a:custGeom>
              <a:avLst/>
              <a:gdLst/>
              <a:ahLst/>
              <a:cxnLst/>
              <a:rect l="l" t="t" r="r" b="b"/>
              <a:pathLst>
                <a:path w="1307" h="598" extrusionOk="0">
                  <a:moveTo>
                    <a:pt x="988" y="0"/>
                  </a:moveTo>
                  <a:cubicBezTo>
                    <a:pt x="983" y="0"/>
                    <a:pt x="977" y="1"/>
                    <a:pt x="973" y="3"/>
                  </a:cubicBezTo>
                  <a:cubicBezTo>
                    <a:pt x="684" y="94"/>
                    <a:pt x="395" y="3"/>
                    <a:pt x="122" y="124"/>
                  </a:cubicBezTo>
                  <a:cubicBezTo>
                    <a:pt x="46" y="139"/>
                    <a:pt x="0" y="185"/>
                    <a:pt x="15" y="261"/>
                  </a:cubicBezTo>
                  <a:cubicBezTo>
                    <a:pt x="35" y="301"/>
                    <a:pt x="76" y="315"/>
                    <a:pt x="119" y="315"/>
                  </a:cubicBezTo>
                  <a:cubicBezTo>
                    <a:pt x="140" y="315"/>
                    <a:pt x="162" y="312"/>
                    <a:pt x="182" y="307"/>
                  </a:cubicBezTo>
                  <a:cubicBezTo>
                    <a:pt x="252" y="300"/>
                    <a:pt x="311" y="297"/>
                    <a:pt x="362" y="297"/>
                  </a:cubicBezTo>
                  <a:cubicBezTo>
                    <a:pt x="567" y="297"/>
                    <a:pt x="644" y="355"/>
                    <a:pt x="790" y="550"/>
                  </a:cubicBezTo>
                  <a:cubicBezTo>
                    <a:pt x="805" y="580"/>
                    <a:pt x="851" y="595"/>
                    <a:pt x="866" y="595"/>
                  </a:cubicBezTo>
                  <a:cubicBezTo>
                    <a:pt x="888" y="591"/>
                    <a:pt x="911" y="589"/>
                    <a:pt x="934" y="589"/>
                  </a:cubicBezTo>
                  <a:cubicBezTo>
                    <a:pt x="986" y="589"/>
                    <a:pt x="1040" y="597"/>
                    <a:pt x="1092" y="597"/>
                  </a:cubicBezTo>
                  <a:cubicBezTo>
                    <a:pt x="1175" y="597"/>
                    <a:pt x="1251" y="577"/>
                    <a:pt x="1307" y="474"/>
                  </a:cubicBezTo>
                  <a:cubicBezTo>
                    <a:pt x="1307" y="322"/>
                    <a:pt x="1079" y="307"/>
                    <a:pt x="1094" y="124"/>
                  </a:cubicBezTo>
                  <a:cubicBezTo>
                    <a:pt x="1108" y="56"/>
                    <a:pt x="1036" y="0"/>
                    <a:pt x="9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49;p111">
              <a:extLst>
                <a:ext uri="{FF2B5EF4-FFF2-40B4-BE49-F238E27FC236}">
                  <a16:creationId xmlns:a16="http://schemas.microsoft.com/office/drawing/2014/main" id="{C0EDEF83-9AAE-4661-898E-E26F2DD77EAC}"/>
                </a:ext>
              </a:extLst>
            </p:cNvPr>
            <p:cNvSpPr/>
            <p:nvPr/>
          </p:nvSpPr>
          <p:spPr>
            <a:xfrm>
              <a:off x="2233475" y="565200"/>
              <a:ext cx="16750" cy="17025"/>
            </a:xfrm>
            <a:custGeom>
              <a:avLst/>
              <a:gdLst/>
              <a:ahLst/>
              <a:cxnLst/>
              <a:rect l="l" t="t" r="r" b="b"/>
              <a:pathLst>
                <a:path w="670" h="681" extrusionOk="0">
                  <a:moveTo>
                    <a:pt x="335" y="1"/>
                  </a:moveTo>
                  <a:lnTo>
                    <a:pt x="320" y="16"/>
                  </a:lnTo>
                  <a:cubicBezTo>
                    <a:pt x="321" y="18"/>
                    <a:pt x="323" y="19"/>
                    <a:pt x="324" y="20"/>
                  </a:cubicBezTo>
                  <a:lnTo>
                    <a:pt x="324" y="20"/>
                  </a:lnTo>
                  <a:cubicBezTo>
                    <a:pt x="328" y="14"/>
                    <a:pt x="332" y="8"/>
                    <a:pt x="335" y="1"/>
                  </a:cubicBezTo>
                  <a:close/>
                  <a:moveTo>
                    <a:pt x="324" y="20"/>
                  </a:moveTo>
                  <a:cubicBezTo>
                    <a:pt x="229" y="175"/>
                    <a:pt x="45" y="268"/>
                    <a:pt x="1" y="472"/>
                  </a:cubicBezTo>
                  <a:cubicBezTo>
                    <a:pt x="1" y="533"/>
                    <a:pt x="16" y="594"/>
                    <a:pt x="62" y="654"/>
                  </a:cubicBezTo>
                  <a:cubicBezTo>
                    <a:pt x="80" y="672"/>
                    <a:pt x="102" y="681"/>
                    <a:pt x="126" y="681"/>
                  </a:cubicBezTo>
                  <a:cubicBezTo>
                    <a:pt x="162" y="681"/>
                    <a:pt x="201" y="661"/>
                    <a:pt x="229" y="624"/>
                  </a:cubicBezTo>
                  <a:cubicBezTo>
                    <a:pt x="335" y="442"/>
                    <a:pt x="609" y="396"/>
                    <a:pt x="670" y="123"/>
                  </a:cubicBezTo>
                  <a:lnTo>
                    <a:pt x="670" y="123"/>
                  </a:lnTo>
                  <a:cubicBezTo>
                    <a:pt x="644" y="129"/>
                    <a:pt x="618" y="132"/>
                    <a:pt x="592" y="132"/>
                  </a:cubicBezTo>
                  <a:cubicBezTo>
                    <a:pt x="495" y="132"/>
                    <a:pt x="396" y="90"/>
                    <a:pt x="32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50;p111">
              <a:extLst>
                <a:ext uri="{FF2B5EF4-FFF2-40B4-BE49-F238E27FC236}">
                  <a16:creationId xmlns:a16="http://schemas.microsoft.com/office/drawing/2014/main" id="{80D61891-5EAC-4A2B-A99C-372CCC5875CF}"/>
                </a:ext>
              </a:extLst>
            </p:cNvPr>
            <p:cNvSpPr/>
            <p:nvPr/>
          </p:nvSpPr>
          <p:spPr>
            <a:xfrm>
              <a:off x="2357725" y="469100"/>
              <a:ext cx="20150" cy="14875"/>
            </a:xfrm>
            <a:custGeom>
              <a:avLst/>
              <a:gdLst/>
              <a:ahLst/>
              <a:cxnLst/>
              <a:rect l="l" t="t" r="r" b="b"/>
              <a:pathLst>
                <a:path w="806" h="595" extrusionOk="0">
                  <a:moveTo>
                    <a:pt x="456" y="0"/>
                  </a:moveTo>
                  <a:cubicBezTo>
                    <a:pt x="335" y="76"/>
                    <a:pt x="243" y="213"/>
                    <a:pt x="0" y="243"/>
                  </a:cubicBezTo>
                  <a:cubicBezTo>
                    <a:pt x="213" y="304"/>
                    <a:pt x="471" y="228"/>
                    <a:pt x="350" y="532"/>
                  </a:cubicBezTo>
                  <a:cubicBezTo>
                    <a:pt x="339" y="586"/>
                    <a:pt x="367" y="594"/>
                    <a:pt x="411" y="594"/>
                  </a:cubicBezTo>
                  <a:cubicBezTo>
                    <a:pt x="429" y="594"/>
                    <a:pt x="450" y="593"/>
                    <a:pt x="471" y="593"/>
                  </a:cubicBezTo>
                  <a:cubicBezTo>
                    <a:pt x="775" y="593"/>
                    <a:pt x="806" y="593"/>
                    <a:pt x="669" y="319"/>
                  </a:cubicBezTo>
                  <a:cubicBezTo>
                    <a:pt x="608" y="213"/>
                    <a:pt x="623" y="61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51;p111">
              <a:extLst>
                <a:ext uri="{FF2B5EF4-FFF2-40B4-BE49-F238E27FC236}">
                  <a16:creationId xmlns:a16="http://schemas.microsoft.com/office/drawing/2014/main" id="{C4EA1B81-143C-413C-A2E1-5BBC9F49F7AC}"/>
                </a:ext>
              </a:extLst>
            </p:cNvPr>
            <p:cNvSpPr/>
            <p:nvPr/>
          </p:nvSpPr>
          <p:spPr>
            <a:xfrm>
              <a:off x="2229300" y="549825"/>
              <a:ext cx="12575" cy="15800"/>
            </a:xfrm>
            <a:custGeom>
              <a:avLst/>
              <a:gdLst/>
              <a:ahLst/>
              <a:cxnLst/>
              <a:rect l="l" t="t" r="r" b="b"/>
              <a:pathLst>
                <a:path w="503" h="632" extrusionOk="0">
                  <a:moveTo>
                    <a:pt x="327" y="1"/>
                  </a:moveTo>
                  <a:cubicBezTo>
                    <a:pt x="254" y="1"/>
                    <a:pt x="148" y="31"/>
                    <a:pt x="1" y="84"/>
                  </a:cubicBezTo>
                  <a:cubicBezTo>
                    <a:pt x="259" y="221"/>
                    <a:pt x="259" y="221"/>
                    <a:pt x="320" y="525"/>
                  </a:cubicBezTo>
                  <a:cubicBezTo>
                    <a:pt x="307" y="533"/>
                    <a:pt x="295" y="537"/>
                    <a:pt x="284" y="537"/>
                  </a:cubicBezTo>
                  <a:cubicBezTo>
                    <a:pt x="230" y="537"/>
                    <a:pt x="185" y="462"/>
                    <a:pt x="133" y="462"/>
                  </a:cubicBezTo>
                  <a:cubicBezTo>
                    <a:pt x="115" y="462"/>
                    <a:pt x="97" y="471"/>
                    <a:pt x="77" y="494"/>
                  </a:cubicBezTo>
                  <a:cubicBezTo>
                    <a:pt x="115" y="583"/>
                    <a:pt x="171" y="603"/>
                    <a:pt x="233" y="603"/>
                  </a:cubicBezTo>
                  <a:cubicBezTo>
                    <a:pt x="286" y="603"/>
                    <a:pt x="344" y="588"/>
                    <a:pt x="399" y="588"/>
                  </a:cubicBezTo>
                  <a:cubicBezTo>
                    <a:pt x="424" y="588"/>
                    <a:pt x="449" y="591"/>
                    <a:pt x="473" y="601"/>
                  </a:cubicBezTo>
                  <a:lnTo>
                    <a:pt x="473" y="601"/>
                  </a:lnTo>
                  <a:cubicBezTo>
                    <a:pt x="449" y="535"/>
                    <a:pt x="472" y="467"/>
                    <a:pt x="472" y="388"/>
                  </a:cubicBezTo>
                  <a:cubicBezTo>
                    <a:pt x="492" y="110"/>
                    <a:pt x="466" y="1"/>
                    <a:pt x="327" y="1"/>
                  </a:cubicBezTo>
                  <a:close/>
                  <a:moveTo>
                    <a:pt x="473" y="601"/>
                  </a:moveTo>
                  <a:cubicBezTo>
                    <a:pt x="476" y="611"/>
                    <a:pt x="481" y="621"/>
                    <a:pt x="487" y="631"/>
                  </a:cubicBezTo>
                  <a:lnTo>
                    <a:pt x="502" y="616"/>
                  </a:lnTo>
                  <a:cubicBezTo>
                    <a:pt x="493" y="610"/>
                    <a:pt x="483" y="605"/>
                    <a:pt x="473" y="6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52;p111">
              <a:extLst>
                <a:ext uri="{FF2B5EF4-FFF2-40B4-BE49-F238E27FC236}">
                  <a16:creationId xmlns:a16="http://schemas.microsoft.com/office/drawing/2014/main" id="{04ED12C0-8FCF-4AF9-A835-3FC5B848E001}"/>
                </a:ext>
              </a:extLst>
            </p:cNvPr>
            <p:cNvSpPr/>
            <p:nvPr/>
          </p:nvSpPr>
          <p:spPr>
            <a:xfrm>
              <a:off x="2337200" y="572800"/>
              <a:ext cx="14475" cy="11125"/>
            </a:xfrm>
            <a:custGeom>
              <a:avLst/>
              <a:gdLst/>
              <a:ahLst/>
              <a:cxnLst/>
              <a:rect l="l" t="t" r="r" b="b"/>
              <a:pathLst>
                <a:path w="579" h="445" extrusionOk="0">
                  <a:moveTo>
                    <a:pt x="229" y="1"/>
                  </a:moveTo>
                  <a:cubicBezTo>
                    <a:pt x="107" y="1"/>
                    <a:pt x="1" y="62"/>
                    <a:pt x="16" y="198"/>
                  </a:cubicBezTo>
                  <a:cubicBezTo>
                    <a:pt x="31" y="411"/>
                    <a:pt x="229" y="411"/>
                    <a:pt x="381" y="442"/>
                  </a:cubicBezTo>
                  <a:cubicBezTo>
                    <a:pt x="392" y="444"/>
                    <a:pt x="404" y="445"/>
                    <a:pt x="415" y="445"/>
                  </a:cubicBezTo>
                  <a:cubicBezTo>
                    <a:pt x="490" y="445"/>
                    <a:pt x="552" y="400"/>
                    <a:pt x="578" y="320"/>
                  </a:cubicBezTo>
                  <a:cubicBezTo>
                    <a:pt x="487" y="183"/>
                    <a:pt x="457" y="1"/>
                    <a:pt x="2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53;p111">
              <a:extLst>
                <a:ext uri="{FF2B5EF4-FFF2-40B4-BE49-F238E27FC236}">
                  <a16:creationId xmlns:a16="http://schemas.microsoft.com/office/drawing/2014/main" id="{64553A74-8951-4373-A499-C7626009097E}"/>
                </a:ext>
              </a:extLst>
            </p:cNvPr>
            <p:cNvSpPr/>
            <p:nvPr/>
          </p:nvSpPr>
          <p:spPr>
            <a:xfrm>
              <a:off x="2203550" y="382075"/>
              <a:ext cx="11275" cy="13725"/>
            </a:xfrm>
            <a:custGeom>
              <a:avLst/>
              <a:gdLst/>
              <a:ahLst/>
              <a:cxnLst/>
              <a:rect l="l" t="t" r="r" b="b"/>
              <a:pathLst>
                <a:path w="451" h="549" extrusionOk="0">
                  <a:moveTo>
                    <a:pt x="172" y="1"/>
                  </a:moveTo>
                  <a:cubicBezTo>
                    <a:pt x="84" y="1"/>
                    <a:pt x="1" y="32"/>
                    <a:pt x="28" y="183"/>
                  </a:cubicBezTo>
                  <a:cubicBezTo>
                    <a:pt x="43" y="320"/>
                    <a:pt x="88" y="548"/>
                    <a:pt x="240" y="548"/>
                  </a:cubicBezTo>
                  <a:cubicBezTo>
                    <a:pt x="408" y="533"/>
                    <a:pt x="438" y="366"/>
                    <a:pt x="332" y="183"/>
                  </a:cubicBezTo>
                  <a:cubicBezTo>
                    <a:pt x="274" y="154"/>
                    <a:pt x="450" y="15"/>
                    <a:pt x="349" y="15"/>
                  </a:cubicBezTo>
                  <a:cubicBezTo>
                    <a:pt x="344" y="15"/>
                    <a:pt x="338" y="16"/>
                    <a:pt x="332" y="16"/>
                  </a:cubicBezTo>
                  <a:cubicBezTo>
                    <a:pt x="300" y="16"/>
                    <a:pt x="235" y="1"/>
                    <a:pt x="1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54;p111">
              <a:extLst>
                <a:ext uri="{FF2B5EF4-FFF2-40B4-BE49-F238E27FC236}">
                  <a16:creationId xmlns:a16="http://schemas.microsoft.com/office/drawing/2014/main" id="{A58E1521-ABCD-42BB-9280-AB7382A526F9}"/>
                </a:ext>
              </a:extLst>
            </p:cNvPr>
            <p:cNvSpPr/>
            <p:nvPr/>
          </p:nvSpPr>
          <p:spPr>
            <a:xfrm>
              <a:off x="2299200" y="515275"/>
              <a:ext cx="16750" cy="9600"/>
            </a:xfrm>
            <a:custGeom>
              <a:avLst/>
              <a:gdLst/>
              <a:ahLst/>
              <a:cxnLst/>
              <a:rect l="l" t="t" r="r" b="b"/>
              <a:pathLst>
                <a:path w="670" h="384" extrusionOk="0">
                  <a:moveTo>
                    <a:pt x="492" y="0"/>
                  </a:moveTo>
                  <a:cubicBezTo>
                    <a:pt x="470" y="0"/>
                    <a:pt x="444" y="15"/>
                    <a:pt x="411" y="53"/>
                  </a:cubicBezTo>
                  <a:cubicBezTo>
                    <a:pt x="381" y="87"/>
                    <a:pt x="351" y="98"/>
                    <a:pt x="320" y="98"/>
                  </a:cubicBezTo>
                  <a:cubicBezTo>
                    <a:pt x="255" y="98"/>
                    <a:pt x="186" y="46"/>
                    <a:pt x="108" y="46"/>
                  </a:cubicBezTo>
                  <a:cubicBezTo>
                    <a:pt x="74" y="46"/>
                    <a:pt x="39" y="56"/>
                    <a:pt x="1" y="83"/>
                  </a:cubicBezTo>
                  <a:cubicBezTo>
                    <a:pt x="183" y="129"/>
                    <a:pt x="244" y="266"/>
                    <a:pt x="366" y="357"/>
                  </a:cubicBezTo>
                  <a:cubicBezTo>
                    <a:pt x="396" y="375"/>
                    <a:pt x="428" y="383"/>
                    <a:pt x="460" y="383"/>
                  </a:cubicBezTo>
                  <a:cubicBezTo>
                    <a:pt x="509" y="383"/>
                    <a:pt x="557" y="363"/>
                    <a:pt x="594" y="326"/>
                  </a:cubicBezTo>
                  <a:cubicBezTo>
                    <a:pt x="670" y="266"/>
                    <a:pt x="609" y="190"/>
                    <a:pt x="578" y="98"/>
                  </a:cubicBezTo>
                  <a:cubicBezTo>
                    <a:pt x="559" y="49"/>
                    <a:pt x="533" y="0"/>
                    <a:pt x="4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55;p111">
              <a:extLst>
                <a:ext uri="{FF2B5EF4-FFF2-40B4-BE49-F238E27FC236}">
                  <a16:creationId xmlns:a16="http://schemas.microsoft.com/office/drawing/2014/main" id="{65EED5ED-D6DF-4963-BD56-8EFF5EC21236}"/>
                </a:ext>
              </a:extLst>
            </p:cNvPr>
            <p:cNvSpPr/>
            <p:nvPr/>
          </p:nvSpPr>
          <p:spPr>
            <a:xfrm>
              <a:off x="2306050" y="400700"/>
              <a:ext cx="15600" cy="9525"/>
            </a:xfrm>
            <a:custGeom>
              <a:avLst/>
              <a:gdLst/>
              <a:ahLst/>
              <a:cxnLst/>
              <a:rect l="l" t="t" r="r" b="b"/>
              <a:pathLst>
                <a:path w="624" h="381" extrusionOk="0">
                  <a:moveTo>
                    <a:pt x="548" y="1"/>
                  </a:moveTo>
                  <a:cubicBezTo>
                    <a:pt x="396" y="16"/>
                    <a:pt x="228" y="46"/>
                    <a:pt x="76" y="92"/>
                  </a:cubicBezTo>
                  <a:cubicBezTo>
                    <a:pt x="1" y="137"/>
                    <a:pt x="31" y="274"/>
                    <a:pt x="31" y="381"/>
                  </a:cubicBezTo>
                  <a:cubicBezTo>
                    <a:pt x="213" y="320"/>
                    <a:pt x="380" y="259"/>
                    <a:pt x="548" y="198"/>
                  </a:cubicBezTo>
                  <a:cubicBezTo>
                    <a:pt x="593" y="183"/>
                    <a:pt x="624" y="122"/>
                    <a:pt x="608" y="77"/>
                  </a:cubicBezTo>
                  <a:cubicBezTo>
                    <a:pt x="593" y="46"/>
                    <a:pt x="563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56;p111">
              <a:extLst>
                <a:ext uri="{FF2B5EF4-FFF2-40B4-BE49-F238E27FC236}">
                  <a16:creationId xmlns:a16="http://schemas.microsoft.com/office/drawing/2014/main" id="{F7060417-3610-4F63-BB58-59003010AADC}"/>
                </a:ext>
              </a:extLst>
            </p:cNvPr>
            <p:cNvSpPr/>
            <p:nvPr/>
          </p:nvSpPr>
          <p:spPr>
            <a:xfrm>
              <a:off x="2299200" y="565200"/>
              <a:ext cx="12575" cy="21325"/>
            </a:xfrm>
            <a:custGeom>
              <a:avLst/>
              <a:gdLst/>
              <a:ahLst/>
              <a:cxnLst/>
              <a:rect l="l" t="t" r="r" b="b"/>
              <a:pathLst>
                <a:path w="503" h="853" extrusionOk="0">
                  <a:moveTo>
                    <a:pt x="411" y="1"/>
                  </a:moveTo>
                  <a:lnTo>
                    <a:pt x="411" y="1"/>
                  </a:lnTo>
                  <a:cubicBezTo>
                    <a:pt x="16" y="168"/>
                    <a:pt x="1" y="502"/>
                    <a:pt x="62" y="852"/>
                  </a:cubicBezTo>
                  <a:cubicBezTo>
                    <a:pt x="123" y="654"/>
                    <a:pt x="214" y="457"/>
                    <a:pt x="350" y="305"/>
                  </a:cubicBezTo>
                  <a:cubicBezTo>
                    <a:pt x="426" y="214"/>
                    <a:pt x="502" y="107"/>
                    <a:pt x="4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57;p111">
              <a:extLst>
                <a:ext uri="{FF2B5EF4-FFF2-40B4-BE49-F238E27FC236}">
                  <a16:creationId xmlns:a16="http://schemas.microsoft.com/office/drawing/2014/main" id="{E99BA7DC-A8A7-4A96-92AF-B4E17DA3C672}"/>
                </a:ext>
              </a:extLst>
            </p:cNvPr>
            <p:cNvSpPr/>
            <p:nvPr/>
          </p:nvSpPr>
          <p:spPr>
            <a:xfrm>
              <a:off x="2348225" y="559075"/>
              <a:ext cx="14075" cy="7575"/>
            </a:xfrm>
            <a:custGeom>
              <a:avLst/>
              <a:gdLst/>
              <a:ahLst/>
              <a:cxnLst/>
              <a:rect l="l" t="t" r="r" b="b"/>
              <a:pathLst>
                <a:path w="563" h="303" extrusionOk="0">
                  <a:moveTo>
                    <a:pt x="483" y="0"/>
                  </a:moveTo>
                  <a:cubicBezTo>
                    <a:pt x="467" y="0"/>
                    <a:pt x="448" y="5"/>
                    <a:pt x="426" y="18"/>
                  </a:cubicBezTo>
                  <a:cubicBezTo>
                    <a:pt x="367" y="47"/>
                    <a:pt x="295" y="64"/>
                    <a:pt x="228" y="64"/>
                  </a:cubicBezTo>
                  <a:cubicBezTo>
                    <a:pt x="190" y="64"/>
                    <a:pt x="154" y="59"/>
                    <a:pt x="122" y="48"/>
                  </a:cubicBezTo>
                  <a:cubicBezTo>
                    <a:pt x="76" y="48"/>
                    <a:pt x="16" y="94"/>
                    <a:pt x="16" y="124"/>
                  </a:cubicBezTo>
                  <a:cubicBezTo>
                    <a:pt x="0" y="185"/>
                    <a:pt x="46" y="231"/>
                    <a:pt x="107" y="276"/>
                  </a:cubicBezTo>
                  <a:cubicBezTo>
                    <a:pt x="130" y="295"/>
                    <a:pt x="152" y="302"/>
                    <a:pt x="174" y="302"/>
                  </a:cubicBezTo>
                  <a:cubicBezTo>
                    <a:pt x="222" y="302"/>
                    <a:pt x="267" y="267"/>
                    <a:pt x="320" y="246"/>
                  </a:cubicBezTo>
                  <a:cubicBezTo>
                    <a:pt x="340" y="246"/>
                    <a:pt x="367" y="239"/>
                    <a:pt x="387" y="239"/>
                  </a:cubicBezTo>
                  <a:cubicBezTo>
                    <a:pt x="397" y="239"/>
                    <a:pt x="406" y="241"/>
                    <a:pt x="411" y="246"/>
                  </a:cubicBezTo>
                  <a:cubicBezTo>
                    <a:pt x="450" y="274"/>
                    <a:pt x="480" y="285"/>
                    <a:pt x="501" y="285"/>
                  </a:cubicBezTo>
                  <a:cubicBezTo>
                    <a:pt x="563" y="285"/>
                    <a:pt x="563" y="196"/>
                    <a:pt x="563" y="140"/>
                  </a:cubicBezTo>
                  <a:cubicBezTo>
                    <a:pt x="563" y="79"/>
                    <a:pt x="544" y="0"/>
                    <a:pt x="4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58;p111">
              <a:extLst>
                <a:ext uri="{FF2B5EF4-FFF2-40B4-BE49-F238E27FC236}">
                  <a16:creationId xmlns:a16="http://schemas.microsoft.com/office/drawing/2014/main" id="{3B99215B-E1C9-44F9-8632-EEB90427FFA0}"/>
                </a:ext>
              </a:extLst>
            </p:cNvPr>
            <p:cNvSpPr/>
            <p:nvPr/>
          </p:nvSpPr>
          <p:spPr>
            <a:xfrm>
              <a:off x="2253625" y="442500"/>
              <a:ext cx="13700" cy="11425"/>
            </a:xfrm>
            <a:custGeom>
              <a:avLst/>
              <a:gdLst/>
              <a:ahLst/>
              <a:cxnLst/>
              <a:rect l="l" t="t" r="r" b="b"/>
              <a:pathLst>
                <a:path w="548" h="457" extrusionOk="0">
                  <a:moveTo>
                    <a:pt x="299" y="1"/>
                  </a:moveTo>
                  <a:cubicBezTo>
                    <a:pt x="271" y="1"/>
                    <a:pt x="242" y="6"/>
                    <a:pt x="213" y="16"/>
                  </a:cubicBezTo>
                  <a:cubicBezTo>
                    <a:pt x="243" y="122"/>
                    <a:pt x="0" y="137"/>
                    <a:pt x="122" y="289"/>
                  </a:cubicBezTo>
                  <a:cubicBezTo>
                    <a:pt x="152" y="335"/>
                    <a:pt x="183" y="395"/>
                    <a:pt x="198" y="456"/>
                  </a:cubicBezTo>
                  <a:lnTo>
                    <a:pt x="198" y="441"/>
                  </a:lnTo>
                  <a:cubicBezTo>
                    <a:pt x="289" y="441"/>
                    <a:pt x="380" y="411"/>
                    <a:pt x="456" y="335"/>
                  </a:cubicBezTo>
                  <a:cubicBezTo>
                    <a:pt x="532" y="274"/>
                    <a:pt x="547" y="152"/>
                    <a:pt x="471" y="76"/>
                  </a:cubicBezTo>
                  <a:cubicBezTo>
                    <a:pt x="419" y="24"/>
                    <a:pt x="360" y="1"/>
                    <a:pt x="2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59;p111">
              <a:extLst>
                <a:ext uri="{FF2B5EF4-FFF2-40B4-BE49-F238E27FC236}">
                  <a16:creationId xmlns:a16="http://schemas.microsoft.com/office/drawing/2014/main" id="{47C65D40-009E-417D-B0D0-42014FC32B1D}"/>
                </a:ext>
              </a:extLst>
            </p:cNvPr>
            <p:cNvSpPr/>
            <p:nvPr/>
          </p:nvSpPr>
          <p:spPr>
            <a:xfrm>
              <a:off x="2323150" y="387800"/>
              <a:ext cx="10275" cy="12950"/>
            </a:xfrm>
            <a:custGeom>
              <a:avLst/>
              <a:gdLst/>
              <a:ahLst/>
              <a:cxnLst/>
              <a:rect l="l" t="t" r="r" b="b"/>
              <a:pathLst>
                <a:path w="411" h="518" extrusionOk="0">
                  <a:moveTo>
                    <a:pt x="365" y="0"/>
                  </a:moveTo>
                  <a:cubicBezTo>
                    <a:pt x="274" y="61"/>
                    <a:pt x="228" y="76"/>
                    <a:pt x="198" y="106"/>
                  </a:cubicBezTo>
                  <a:cubicBezTo>
                    <a:pt x="61" y="182"/>
                    <a:pt x="0" y="319"/>
                    <a:pt x="31" y="471"/>
                  </a:cubicBezTo>
                  <a:cubicBezTo>
                    <a:pt x="50" y="501"/>
                    <a:pt x="83" y="517"/>
                    <a:pt x="115" y="517"/>
                  </a:cubicBezTo>
                  <a:cubicBezTo>
                    <a:pt x="133" y="517"/>
                    <a:pt x="151" y="512"/>
                    <a:pt x="168" y="502"/>
                  </a:cubicBezTo>
                  <a:cubicBezTo>
                    <a:pt x="304" y="456"/>
                    <a:pt x="411" y="365"/>
                    <a:pt x="395" y="198"/>
                  </a:cubicBezTo>
                  <a:cubicBezTo>
                    <a:pt x="395" y="122"/>
                    <a:pt x="380" y="61"/>
                    <a:pt x="3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60;p111">
              <a:extLst>
                <a:ext uri="{FF2B5EF4-FFF2-40B4-BE49-F238E27FC236}">
                  <a16:creationId xmlns:a16="http://schemas.microsoft.com/office/drawing/2014/main" id="{EF264A67-D3DD-4019-8BD2-995B9C9951F4}"/>
                </a:ext>
              </a:extLst>
            </p:cNvPr>
            <p:cNvSpPr/>
            <p:nvPr/>
          </p:nvSpPr>
          <p:spPr>
            <a:xfrm>
              <a:off x="2337200" y="537575"/>
              <a:ext cx="11050" cy="11100"/>
            </a:xfrm>
            <a:custGeom>
              <a:avLst/>
              <a:gdLst/>
              <a:ahLst/>
              <a:cxnLst/>
              <a:rect l="l" t="t" r="r" b="b"/>
              <a:pathLst>
                <a:path w="442" h="444" extrusionOk="0">
                  <a:moveTo>
                    <a:pt x="307" y="0"/>
                  </a:moveTo>
                  <a:cubicBezTo>
                    <a:pt x="263" y="0"/>
                    <a:pt x="213" y="19"/>
                    <a:pt x="168" y="27"/>
                  </a:cubicBezTo>
                  <a:cubicBezTo>
                    <a:pt x="122" y="27"/>
                    <a:pt x="61" y="27"/>
                    <a:pt x="46" y="88"/>
                  </a:cubicBezTo>
                  <a:cubicBezTo>
                    <a:pt x="107" y="103"/>
                    <a:pt x="229" y="118"/>
                    <a:pt x="229" y="164"/>
                  </a:cubicBezTo>
                  <a:cubicBezTo>
                    <a:pt x="239" y="239"/>
                    <a:pt x="212" y="269"/>
                    <a:pt x="157" y="269"/>
                  </a:cubicBezTo>
                  <a:cubicBezTo>
                    <a:pt x="135" y="269"/>
                    <a:pt x="108" y="264"/>
                    <a:pt x="77" y="255"/>
                  </a:cubicBezTo>
                  <a:cubicBezTo>
                    <a:pt x="72" y="253"/>
                    <a:pt x="67" y="253"/>
                    <a:pt x="63" y="253"/>
                  </a:cubicBezTo>
                  <a:cubicBezTo>
                    <a:pt x="25" y="253"/>
                    <a:pt x="1" y="307"/>
                    <a:pt x="1" y="361"/>
                  </a:cubicBezTo>
                  <a:cubicBezTo>
                    <a:pt x="16" y="377"/>
                    <a:pt x="46" y="407"/>
                    <a:pt x="77" y="422"/>
                  </a:cubicBezTo>
                  <a:cubicBezTo>
                    <a:pt x="105" y="436"/>
                    <a:pt x="135" y="443"/>
                    <a:pt x="163" y="443"/>
                  </a:cubicBezTo>
                  <a:cubicBezTo>
                    <a:pt x="228" y="443"/>
                    <a:pt x="288" y="409"/>
                    <a:pt x="320" y="346"/>
                  </a:cubicBezTo>
                  <a:cubicBezTo>
                    <a:pt x="396" y="270"/>
                    <a:pt x="441" y="179"/>
                    <a:pt x="411" y="88"/>
                  </a:cubicBezTo>
                  <a:cubicBezTo>
                    <a:pt x="388" y="19"/>
                    <a:pt x="350" y="0"/>
                    <a:pt x="3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61;p111">
              <a:extLst>
                <a:ext uri="{FF2B5EF4-FFF2-40B4-BE49-F238E27FC236}">
                  <a16:creationId xmlns:a16="http://schemas.microsoft.com/office/drawing/2014/main" id="{EF6A172C-657E-4182-AE11-9311FF0458E4}"/>
                </a:ext>
              </a:extLst>
            </p:cNvPr>
            <p:cNvSpPr/>
            <p:nvPr/>
          </p:nvSpPr>
          <p:spPr>
            <a:xfrm>
              <a:off x="2237025" y="404200"/>
              <a:ext cx="9025" cy="7925"/>
            </a:xfrm>
            <a:custGeom>
              <a:avLst/>
              <a:gdLst/>
              <a:ahLst/>
              <a:cxnLst/>
              <a:rect l="l" t="t" r="r" b="b"/>
              <a:pathLst>
                <a:path w="361" h="317" extrusionOk="0">
                  <a:moveTo>
                    <a:pt x="73" y="0"/>
                  </a:moveTo>
                  <a:cubicBezTo>
                    <a:pt x="1" y="0"/>
                    <a:pt x="8" y="92"/>
                    <a:pt x="26" y="317"/>
                  </a:cubicBezTo>
                  <a:cubicBezTo>
                    <a:pt x="163" y="301"/>
                    <a:pt x="284" y="225"/>
                    <a:pt x="360" y="119"/>
                  </a:cubicBezTo>
                  <a:cubicBezTo>
                    <a:pt x="211" y="44"/>
                    <a:pt x="123" y="0"/>
                    <a:pt x="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62;p111">
              <a:extLst>
                <a:ext uri="{FF2B5EF4-FFF2-40B4-BE49-F238E27FC236}">
                  <a16:creationId xmlns:a16="http://schemas.microsoft.com/office/drawing/2014/main" id="{49E65D96-8682-4DD2-911A-0B9E6A19CDD5}"/>
                </a:ext>
              </a:extLst>
            </p:cNvPr>
            <p:cNvSpPr/>
            <p:nvPr/>
          </p:nvSpPr>
          <p:spPr>
            <a:xfrm>
              <a:off x="2398750" y="581175"/>
              <a:ext cx="9900" cy="10275"/>
            </a:xfrm>
            <a:custGeom>
              <a:avLst/>
              <a:gdLst/>
              <a:ahLst/>
              <a:cxnLst/>
              <a:rect l="l" t="t" r="r" b="b"/>
              <a:pathLst>
                <a:path w="396" h="411" extrusionOk="0">
                  <a:moveTo>
                    <a:pt x="31" y="0"/>
                  </a:moveTo>
                  <a:cubicBezTo>
                    <a:pt x="1" y="345"/>
                    <a:pt x="1" y="350"/>
                    <a:pt x="381" y="408"/>
                  </a:cubicBezTo>
                  <a:lnTo>
                    <a:pt x="381" y="408"/>
                  </a:lnTo>
                  <a:cubicBezTo>
                    <a:pt x="156" y="367"/>
                    <a:pt x="239" y="60"/>
                    <a:pt x="31" y="0"/>
                  </a:cubicBezTo>
                  <a:close/>
                  <a:moveTo>
                    <a:pt x="381" y="408"/>
                  </a:moveTo>
                  <a:lnTo>
                    <a:pt x="381" y="408"/>
                  </a:lnTo>
                  <a:cubicBezTo>
                    <a:pt x="386" y="409"/>
                    <a:pt x="391" y="410"/>
                    <a:pt x="396" y="411"/>
                  </a:cubicBezTo>
                  <a:cubicBezTo>
                    <a:pt x="391" y="410"/>
                    <a:pt x="386" y="409"/>
                    <a:pt x="381" y="4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63;p111">
              <a:extLst>
                <a:ext uri="{FF2B5EF4-FFF2-40B4-BE49-F238E27FC236}">
                  <a16:creationId xmlns:a16="http://schemas.microsoft.com/office/drawing/2014/main" id="{EDFA227F-D595-4565-BA29-2FCBC57EA6AE}"/>
                </a:ext>
              </a:extLst>
            </p:cNvPr>
            <p:cNvSpPr/>
            <p:nvPr/>
          </p:nvSpPr>
          <p:spPr>
            <a:xfrm>
              <a:off x="2228925" y="393100"/>
              <a:ext cx="9900" cy="7500"/>
            </a:xfrm>
            <a:custGeom>
              <a:avLst/>
              <a:gdLst/>
              <a:ahLst/>
              <a:cxnLst/>
              <a:rect l="l" t="t" r="r" b="b"/>
              <a:pathLst>
                <a:path w="396" h="300" extrusionOk="0">
                  <a:moveTo>
                    <a:pt x="244" y="1"/>
                  </a:moveTo>
                  <a:cubicBezTo>
                    <a:pt x="152" y="46"/>
                    <a:pt x="1" y="46"/>
                    <a:pt x="46" y="214"/>
                  </a:cubicBezTo>
                  <a:cubicBezTo>
                    <a:pt x="58" y="261"/>
                    <a:pt x="98" y="299"/>
                    <a:pt x="151" y="299"/>
                  </a:cubicBezTo>
                  <a:cubicBezTo>
                    <a:pt x="165" y="299"/>
                    <a:pt x="181" y="296"/>
                    <a:pt x="198" y="290"/>
                  </a:cubicBezTo>
                  <a:cubicBezTo>
                    <a:pt x="289" y="274"/>
                    <a:pt x="365" y="198"/>
                    <a:pt x="380" y="107"/>
                  </a:cubicBezTo>
                  <a:cubicBezTo>
                    <a:pt x="396" y="46"/>
                    <a:pt x="304" y="1"/>
                    <a:pt x="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64;p111">
              <a:extLst>
                <a:ext uri="{FF2B5EF4-FFF2-40B4-BE49-F238E27FC236}">
                  <a16:creationId xmlns:a16="http://schemas.microsoft.com/office/drawing/2014/main" id="{D32661A1-476C-4B65-869B-398DE644774D}"/>
                </a:ext>
              </a:extLst>
            </p:cNvPr>
            <p:cNvSpPr/>
            <p:nvPr/>
          </p:nvSpPr>
          <p:spPr>
            <a:xfrm>
              <a:off x="2249825" y="403750"/>
              <a:ext cx="11800" cy="5075"/>
            </a:xfrm>
            <a:custGeom>
              <a:avLst/>
              <a:gdLst/>
              <a:ahLst/>
              <a:cxnLst/>
              <a:rect l="l" t="t" r="r" b="b"/>
              <a:pathLst>
                <a:path w="472" h="203" extrusionOk="0">
                  <a:moveTo>
                    <a:pt x="0" y="0"/>
                  </a:moveTo>
                  <a:cubicBezTo>
                    <a:pt x="171" y="138"/>
                    <a:pt x="250" y="202"/>
                    <a:pt x="310" y="202"/>
                  </a:cubicBezTo>
                  <a:cubicBezTo>
                    <a:pt x="363" y="202"/>
                    <a:pt x="401" y="153"/>
                    <a:pt x="471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65;p111">
              <a:extLst>
                <a:ext uri="{FF2B5EF4-FFF2-40B4-BE49-F238E27FC236}">
                  <a16:creationId xmlns:a16="http://schemas.microsoft.com/office/drawing/2014/main" id="{47F759F9-E4AD-4FF8-ACB0-FFA075CD55D1}"/>
                </a:ext>
              </a:extLst>
            </p:cNvPr>
            <p:cNvSpPr/>
            <p:nvPr/>
          </p:nvSpPr>
          <p:spPr>
            <a:xfrm>
              <a:off x="2250950" y="556300"/>
              <a:ext cx="7625" cy="7425"/>
            </a:xfrm>
            <a:custGeom>
              <a:avLst/>
              <a:gdLst/>
              <a:ahLst/>
              <a:cxnLst/>
              <a:rect l="l" t="t" r="r" b="b"/>
              <a:pathLst>
                <a:path w="305" h="297" extrusionOk="0">
                  <a:moveTo>
                    <a:pt x="221" y="1"/>
                  </a:moveTo>
                  <a:cubicBezTo>
                    <a:pt x="210" y="1"/>
                    <a:pt x="198" y="3"/>
                    <a:pt x="183" y="7"/>
                  </a:cubicBezTo>
                  <a:cubicBezTo>
                    <a:pt x="92" y="38"/>
                    <a:pt x="31" y="114"/>
                    <a:pt x="16" y="205"/>
                  </a:cubicBezTo>
                  <a:cubicBezTo>
                    <a:pt x="1" y="281"/>
                    <a:pt x="77" y="296"/>
                    <a:pt x="138" y="296"/>
                  </a:cubicBezTo>
                  <a:cubicBezTo>
                    <a:pt x="259" y="296"/>
                    <a:pt x="305" y="235"/>
                    <a:pt x="290" y="114"/>
                  </a:cubicBezTo>
                  <a:cubicBezTo>
                    <a:pt x="290" y="63"/>
                    <a:pt x="279" y="1"/>
                    <a:pt x="2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166;p111">
              <a:extLst>
                <a:ext uri="{FF2B5EF4-FFF2-40B4-BE49-F238E27FC236}">
                  <a16:creationId xmlns:a16="http://schemas.microsoft.com/office/drawing/2014/main" id="{E24E274F-90E3-4B4E-8315-90E9FC2CEED5}"/>
                </a:ext>
              </a:extLst>
            </p:cNvPr>
            <p:cNvSpPr/>
            <p:nvPr/>
          </p:nvSpPr>
          <p:spPr>
            <a:xfrm>
              <a:off x="2324275" y="576150"/>
              <a:ext cx="10675" cy="6225"/>
            </a:xfrm>
            <a:custGeom>
              <a:avLst/>
              <a:gdLst/>
              <a:ahLst/>
              <a:cxnLst/>
              <a:rect l="l" t="t" r="r" b="b"/>
              <a:pathLst>
                <a:path w="427" h="249" extrusionOk="0">
                  <a:moveTo>
                    <a:pt x="341" y="0"/>
                  </a:moveTo>
                  <a:cubicBezTo>
                    <a:pt x="316" y="0"/>
                    <a:pt x="281" y="15"/>
                    <a:pt x="229" y="49"/>
                  </a:cubicBezTo>
                  <a:cubicBezTo>
                    <a:pt x="153" y="95"/>
                    <a:pt x="47" y="110"/>
                    <a:pt x="1" y="216"/>
                  </a:cubicBezTo>
                  <a:cubicBezTo>
                    <a:pt x="85" y="235"/>
                    <a:pt x="176" y="248"/>
                    <a:pt x="265" y="248"/>
                  </a:cubicBezTo>
                  <a:cubicBezTo>
                    <a:pt x="320" y="248"/>
                    <a:pt x="374" y="243"/>
                    <a:pt x="426" y="232"/>
                  </a:cubicBezTo>
                  <a:cubicBezTo>
                    <a:pt x="380" y="161"/>
                    <a:pt x="423" y="0"/>
                    <a:pt x="3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67;p111">
              <a:extLst>
                <a:ext uri="{FF2B5EF4-FFF2-40B4-BE49-F238E27FC236}">
                  <a16:creationId xmlns:a16="http://schemas.microsoft.com/office/drawing/2014/main" id="{0E7C8CC2-6B83-4CA5-9DA5-19429E9C2E7B}"/>
                </a:ext>
              </a:extLst>
            </p:cNvPr>
            <p:cNvSpPr/>
            <p:nvPr/>
          </p:nvSpPr>
          <p:spPr>
            <a:xfrm>
              <a:off x="2173450" y="465675"/>
              <a:ext cx="8400" cy="8650"/>
            </a:xfrm>
            <a:custGeom>
              <a:avLst/>
              <a:gdLst/>
              <a:ahLst/>
              <a:cxnLst/>
              <a:rect l="l" t="t" r="r" b="b"/>
              <a:pathLst>
                <a:path w="336" h="346" extrusionOk="0">
                  <a:moveTo>
                    <a:pt x="143" y="0"/>
                  </a:moveTo>
                  <a:cubicBezTo>
                    <a:pt x="127" y="0"/>
                    <a:pt x="110" y="5"/>
                    <a:pt x="92" y="16"/>
                  </a:cubicBezTo>
                  <a:cubicBezTo>
                    <a:pt x="16" y="61"/>
                    <a:pt x="1" y="168"/>
                    <a:pt x="46" y="228"/>
                  </a:cubicBezTo>
                  <a:cubicBezTo>
                    <a:pt x="81" y="309"/>
                    <a:pt x="133" y="346"/>
                    <a:pt x="229" y="346"/>
                  </a:cubicBezTo>
                  <a:cubicBezTo>
                    <a:pt x="259" y="346"/>
                    <a:pt x="295" y="342"/>
                    <a:pt x="335" y="335"/>
                  </a:cubicBezTo>
                  <a:lnTo>
                    <a:pt x="259" y="122"/>
                  </a:lnTo>
                  <a:cubicBezTo>
                    <a:pt x="236" y="52"/>
                    <a:pt x="195" y="0"/>
                    <a:pt x="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68;p111">
              <a:extLst>
                <a:ext uri="{FF2B5EF4-FFF2-40B4-BE49-F238E27FC236}">
                  <a16:creationId xmlns:a16="http://schemas.microsoft.com/office/drawing/2014/main" id="{EF5B7EF1-DA7E-4B47-9B6D-D805CC3E8C41}"/>
                </a:ext>
              </a:extLst>
            </p:cNvPr>
            <p:cNvSpPr/>
            <p:nvPr/>
          </p:nvSpPr>
          <p:spPr>
            <a:xfrm>
              <a:off x="2140775" y="548125"/>
              <a:ext cx="8000" cy="6850"/>
            </a:xfrm>
            <a:custGeom>
              <a:avLst/>
              <a:gdLst/>
              <a:ahLst/>
              <a:cxnLst/>
              <a:rect l="l" t="t" r="r" b="b"/>
              <a:pathLst>
                <a:path w="320" h="274" extrusionOk="0">
                  <a:moveTo>
                    <a:pt x="153" y="0"/>
                  </a:moveTo>
                  <a:cubicBezTo>
                    <a:pt x="62" y="0"/>
                    <a:pt x="1" y="46"/>
                    <a:pt x="1" y="152"/>
                  </a:cubicBezTo>
                  <a:cubicBezTo>
                    <a:pt x="16" y="243"/>
                    <a:pt x="107" y="274"/>
                    <a:pt x="183" y="274"/>
                  </a:cubicBezTo>
                  <a:cubicBezTo>
                    <a:pt x="244" y="274"/>
                    <a:pt x="305" y="228"/>
                    <a:pt x="320" y="152"/>
                  </a:cubicBezTo>
                  <a:cubicBezTo>
                    <a:pt x="305" y="76"/>
                    <a:pt x="244" y="0"/>
                    <a:pt x="1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69;p111">
              <a:extLst>
                <a:ext uri="{FF2B5EF4-FFF2-40B4-BE49-F238E27FC236}">
                  <a16:creationId xmlns:a16="http://schemas.microsoft.com/office/drawing/2014/main" id="{48E2BBD7-6785-4B2F-8384-4DEB5699E702}"/>
                </a:ext>
              </a:extLst>
            </p:cNvPr>
            <p:cNvSpPr/>
            <p:nvPr/>
          </p:nvSpPr>
          <p:spPr>
            <a:xfrm>
              <a:off x="2275650" y="429575"/>
              <a:ext cx="6100" cy="6550"/>
            </a:xfrm>
            <a:custGeom>
              <a:avLst/>
              <a:gdLst/>
              <a:ahLst/>
              <a:cxnLst/>
              <a:rect l="l" t="t" r="r" b="b"/>
              <a:pathLst>
                <a:path w="244" h="262" extrusionOk="0">
                  <a:moveTo>
                    <a:pt x="138" y="1"/>
                  </a:moveTo>
                  <a:cubicBezTo>
                    <a:pt x="62" y="1"/>
                    <a:pt x="1" y="77"/>
                    <a:pt x="16" y="168"/>
                  </a:cubicBezTo>
                  <a:cubicBezTo>
                    <a:pt x="29" y="221"/>
                    <a:pt x="65" y="262"/>
                    <a:pt x="124" y="262"/>
                  </a:cubicBezTo>
                  <a:cubicBezTo>
                    <a:pt x="133" y="262"/>
                    <a:pt x="143" y="261"/>
                    <a:pt x="153" y="259"/>
                  </a:cubicBezTo>
                  <a:cubicBezTo>
                    <a:pt x="229" y="259"/>
                    <a:pt x="244" y="198"/>
                    <a:pt x="244" y="137"/>
                  </a:cubicBezTo>
                  <a:cubicBezTo>
                    <a:pt x="229" y="77"/>
                    <a:pt x="214" y="1"/>
                    <a:pt x="1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70;p111">
              <a:extLst>
                <a:ext uri="{FF2B5EF4-FFF2-40B4-BE49-F238E27FC236}">
                  <a16:creationId xmlns:a16="http://schemas.microsoft.com/office/drawing/2014/main" id="{E80969C6-AA52-48C4-91F0-C3D1D52F6BE2}"/>
                </a:ext>
              </a:extLst>
            </p:cNvPr>
            <p:cNvSpPr/>
            <p:nvPr/>
          </p:nvSpPr>
          <p:spPr>
            <a:xfrm>
              <a:off x="2270425" y="442375"/>
              <a:ext cx="6400" cy="6500"/>
            </a:xfrm>
            <a:custGeom>
              <a:avLst/>
              <a:gdLst/>
              <a:ahLst/>
              <a:cxnLst/>
              <a:rect l="l" t="t" r="r" b="b"/>
              <a:pathLst>
                <a:path w="256" h="260" extrusionOk="0">
                  <a:moveTo>
                    <a:pt x="81" y="0"/>
                  </a:moveTo>
                  <a:cubicBezTo>
                    <a:pt x="4" y="0"/>
                    <a:pt x="26" y="90"/>
                    <a:pt x="12" y="157"/>
                  </a:cubicBezTo>
                  <a:cubicBezTo>
                    <a:pt x="1" y="226"/>
                    <a:pt x="24" y="260"/>
                    <a:pt x="74" y="260"/>
                  </a:cubicBezTo>
                  <a:cubicBezTo>
                    <a:pt x="91" y="260"/>
                    <a:pt x="111" y="256"/>
                    <a:pt x="134" y="249"/>
                  </a:cubicBezTo>
                  <a:cubicBezTo>
                    <a:pt x="195" y="233"/>
                    <a:pt x="255" y="173"/>
                    <a:pt x="255" y="112"/>
                  </a:cubicBezTo>
                  <a:cubicBezTo>
                    <a:pt x="210" y="81"/>
                    <a:pt x="179" y="5"/>
                    <a:pt x="119" y="5"/>
                  </a:cubicBezTo>
                  <a:cubicBezTo>
                    <a:pt x="104" y="2"/>
                    <a:pt x="92" y="0"/>
                    <a:pt x="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71;p111">
              <a:extLst>
                <a:ext uri="{FF2B5EF4-FFF2-40B4-BE49-F238E27FC236}">
                  <a16:creationId xmlns:a16="http://schemas.microsoft.com/office/drawing/2014/main" id="{4F327049-9094-4DBE-922F-4FB79EF4EE5D}"/>
                </a:ext>
              </a:extLst>
            </p:cNvPr>
            <p:cNvSpPr/>
            <p:nvPr/>
          </p:nvSpPr>
          <p:spPr>
            <a:xfrm>
              <a:off x="2175725" y="558600"/>
              <a:ext cx="5350" cy="6200"/>
            </a:xfrm>
            <a:custGeom>
              <a:avLst/>
              <a:gdLst/>
              <a:ahLst/>
              <a:cxnLst/>
              <a:rect l="l" t="t" r="r" b="b"/>
              <a:pathLst>
                <a:path w="214" h="248" extrusionOk="0">
                  <a:moveTo>
                    <a:pt x="177" y="1"/>
                  </a:moveTo>
                  <a:cubicBezTo>
                    <a:pt x="157" y="1"/>
                    <a:pt x="132" y="14"/>
                    <a:pt x="107" y="22"/>
                  </a:cubicBezTo>
                  <a:cubicBezTo>
                    <a:pt x="31" y="22"/>
                    <a:pt x="1" y="67"/>
                    <a:pt x="16" y="143"/>
                  </a:cubicBezTo>
                  <a:cubicBezTo>
                    <a:pt x="28" y="180"/>
                    <a:pt x="41" y="247"/>
                    <a:pt x="77" y="247"/>
                  </a:cubicBezTo>
                  <a:cubicBezTo>
                    <a:pt x="86" y="247"/>
                    <a:pt x="96" y="243"/>
                    <a:pt x="107" y="235"/>
                  </a:cubicBezTo>
                  <a:cubicBezTo>
                    <a:pt x="153" y="174"/>
                    <a:pt x="107" y="67"/>
                    <a:pt x="214" y="37"/>
                  </a:cubicBezTo>
                  <a:cubicBezTo>
                    <a:pt x="207" y="9"/>
                    <a:pt x="194" y="1"/>
                    <a:pt x="1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72;p111">
              <a:extLst>
                <a:ext uri="{FF2B5EF4-FFF2-40B4-BE49-F238E27FC236}">
                  <a16:creationId xmlns:a16="http://schemas.microsoft.com/office/drawing/2014/main" id="{B045E4E0-5777-4F98-857A-AF447903A23B}"/>
                </a:ext>
              </a:extLst>
            </p:cNvPr>
            <p:cNvSpPr/>
            <p:nvPr/>
          </p:nvSpPr>
          <p:spPr>
            <a:xfrm>
              <a:off x="2413950" y="529875"/>
              <a:ext cx="7625" cy="6500"/>
            </a:xfrm>
            <a:custGeom>
              <a:avLst/>
              <a:gdLst/>
              <a:ahLst/>
              <a:cxnLst/>
              <a:rect l="l" t="t" r="r" b="b"/>
              <a:pathLst>
                <a:path w="305" h="260" extrusionOk="0">
                  <a:moveTo>
                    <a:pt x="92" y="1"/>
                  </a:moveTo>
                  <a:cubicBezTo>
                    <a:pt x="46" y="16"/>
                    <a:pt x="0" y="61"/>
                    <a:pt x="16" y="107"/>
                  </a:cubicBezTo>
                  <a:cubicBezTo>
                    <a:pt x="61" y="183"/>
                    <a:pt x="137" y="244"/>
                    <a:pt x="228" y="259"/>
                  </a:cubicBezTo>
                  <a:cubicBezTo>
                    <a:pt x="274" y="259"/>
                    <a:pt x="304" y="198"/>
                    <a:pt x="289" y="153"/>
                  </a:cubicBezTo>
                  <a:cubicBezTo>
                    <a:pt x="259" y="61"/>
                    <a:pt x="198" y="1"/>
                    <a:pt x="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73;p111">
              <a:extLst>
                <a:ext uri="{FF2B5EF4-FFF2-40B4-BE49-F238E27FC236}">
                  <a16:creationId xmlns:a16="http://schemas.microsoft.com/office/drawing/2014/main" id="{168C979E-DB2D-4AE4-8CD9-55F13851E9A8}"/>
                </a:ext>
              </a:extLst>
            </p:cNvPr>
            <p:cNvSpPr/>
            <p:nvPr/>
          </p:nvSpPr>
          <p:spPr>
            <a:xfrm>
              <a:off x="2279450" y="547675"/>
              <a:ext cx="12575" cy="6975"/>
            </a:xfrm>
            <a:custGeom>
              <a:avLst/>
              <a:gdLst/>
              <a:ahLst/>
              <a:cxnLst/>
              <a:rect l="l" t="t" r="r" b="b"/>
              <a:pathLst>
                <a:path w="503" h="279" extrusionOk="0">
                  <a:moveTo>
                    <a:pt x="335" y="1"/>
                  </a:moveTo>
                  <a:cubicBezTo>
                    <a:pt x="201" y="1"/>
                    <a:pt x="83" y="59"/>
                    <a:pt x="1" y="155"/>
                  </a:cubicBezTo>
                  <a:cubicBezTo>
                    <a:pt x="1" y="170"/>
                    <a:pt x="16" y="231"/>
                    <a:pt x="31" y="246"/>
                  </a:cubicBezTo>
                  <a:cubicBezTo>
                    <a:pt x="66" y="269"/>
                    <a:pt x="96" y="279"/>
                    <a:pt x="122" y="279"/>
                  </a:cubicBezTo>
                  <a:cubicBezTo>
                    <a:pt x="234" y="279"/>
                    <a:pt x="285" y="109"/>
                    <a:pt x="396" y="109"/>
                  </a:cubicBezTo>
                  <a:cubicBezTo>
                    <a:pt x="411" y="94"/>
                    <a:pt x="441" y="79"/>
                    <a:pt x="502" y="33"/>
                  </a:cubicBezTo>
                  <a:cubicBezTo>
                    <a:pt x="472" y="18"/>
                    <a:pt x="426" y="3"/>
                    <a:pt x="381" y="3"/>
                  </a:cubicBezTo>
                  <a:cubicBezTo>
                    <a:pt x="365" y="1"/>
                    <a:pt x="350" y="1"/>
                    <a:pt x="3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74;p111">
              <a:extLst>
                <a:ext uri="{FF2B5EF4-FFF2-40B4-BE49-F238E27FC236}">
                  <a16:creationId xmlns:a16="http://schemas.microsoft.com/office/drawing/2014/main" id="{2CCE89E8-1E89-456A-95F5-4BFE1E693461}"/>
                </a:ext>
              </a:extLst>
            </p:cNvPr>
            <p:cNvSpPr/>
            <p:nvPr/>
          </p:nvSpPr>
          <p:spPr>
            <a:xfrm>
              <a:off x="2194725" y="446675"/>
              <a:ext cx="6875" cy="8400"/>
            </a:xfrm>
            <a:custGeom>
              <a:avLst/>
              <a:gdLst/>
              <a:ahLst/>
              <a:cxnLst/>
              <a:rect l="l" t="t" r="r" b="b"/>
              <a:pathLst>
                <a:path w="275" h="336" extrusionOk="0">
                  <a:moveTo>
                    <a:pt x="168" y="1"/>
                  </a:moveTo>
                  <a:cubicBezTo>
                    <a:pt x="77" y="122"/>
                    <a:pt x="1" y="198"/>
                    <a:pt x="31" y="289"/>
                  </a:cubicBezTo>
                  <a:cubicBezTo>
                    <a:pt x="41" y="319"/>
                    <a:pt x="70" y="335"/>
                    <a:pt x="101" y="335"/>
                  </a:cubicBezTo>
                  <a:cubicBezTo>
                    <a:pt x="119" y="335"/>
                    <a:pt x="137" y="330"/>
                    <a:pt x="153" y="320"/>
                  </a:cubicBezTo>
                  <a:cubicBezTo>
                    <a:pt x="229" y="289"/>
                    <a:pt x="274" y="213"/>
                    <a:pt x="244" y="137"/>
                  </a:cubicBezTo>
                  <a:cubicBezTo>
                    <a:pt x="214" y="92"/>
                    <a:pt x="198" y="46"/>
                    <a:pt x="1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75;p111">
              <a:extLst>
                <a:ext uri="{FF2B5EF4-FFF2-40B4-BE49-F238E27FC236}">
                  <a16:creationId xmlns:a16="http://schemas.microsoft.com/office/drawing/2014/main" id="{891F8E09-F5E2-4A89-AD70-79E2B0AEFD24}"/>
                </a:ext>
              </a:extLst>
            </p:cNvPr>
            <p:cNvSpPr/>
            <p:nvPr/>
          </p:nvSpPr>
          <p:spPr>
            <a:xfrm>
              <a:off x="2383175" y="457325"/>
              <a:ext cx="7625" cy="9900"/>
            </a:xfrm>
            <a:custGeom>
              <a:avLst/>
              <a:gdLst/>
              <a:ahLst/>
              <a:cxnLst/>
              <a:rect l="l" t="t" r="r" b="b"/>
              <a:pathLst>
                <a:path w="305" h="396" extrusionOk="0">
                  <a:moveTo>
                    <a:pt x="198" y="0"/>
                  </a:moveTo>
                  <a:lnTo>
                    <a:pt x="198" y="0"/>
                  </a:lnTo>
                  <a:cubicBezTo>
                    <a:pt x="31" y="91"/>
                    <a:pt x="1" y="213"/>
                    <a:pt x="92" y="395"/>
                  </a:cubicBezTo>
                  <a:cubicBezTo>
                    <a:pt x="183" y="258"/>
                    <a:pt x="304" y="167"/>
                    <a:pt x="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76;p111">
              <a:extLst>
                <a:ext uri="{FF2B5EF4-FFF2-40B4-BE49-F238E27FC236}">
                  <a16:creationId xmlns:a16="http://schemas.microsoft.com/office/drawing/2014/main" id="{2F787769-AEC1-43C5-8D04-9BA7C6137C8B}"/>
                </a:ext>
              </a:extLst>
            </p:cNvPr>
            <p:cNvSpPr/>
            <p:nvPr/>
          </p:nvSpPr>
          <p:spPr>
            <a:xfrm>
              <a:off x="2211825" y="563700"/>
              <a:ext cx="6875" cy="5750"/>
            </a:xfrm>
            <a:custGeom>
              <a:avLst/>
              <a:gdLst/>
              <a:ahLst/>
              <a:cxnLst/>
              <a:rect l="l" t="t" r="r" b="b"/>
              <a:pathLst>
                <a:path w="275" h="230" extrusionOk="0">
                  <a:moveTo>
                    <a:pt x="168" y="0"/>
                  </a:moveTo>
                  <a:cubicBezTo>
                    <a:pt x="92" y="0"/>
                    <a:pt x="1" y="31"/>
                    <a:pt x="1" y="137"/>
                  </a:cubicBezTo>
                  <a:cubicBezTo>
                    <a:pt x="1" y="167"/>
                    <a:pt x="61" y="198"/>
                    <a:pt x="77" y="228"/>
                  </a:cubicBezTo>
                  <a:cubicBezTo>
                    <a:pt x="86" y="229"/>
                    <a:pt x="94" y="230"/>
                    <a:pt x="102" y="230"/>
                  </a:cubicBezTo>
                  <a:cubicBezTo>
                    <a:pt x="203" y="230"/>
                    <a:pt x="230" y="148"/>
                    <a:pt x="244" y="91"/>
                  </a:cubicBezTo>
                  <a:cubicBezTo>
                    <a:pt x="274" y="31"/>
                    <a:pt x="259" y="0"/>
                    <a:pt x="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77;p111">
              <a:extLst>
                <a:ext uri="{FF2B5EF4-FFF2-40B4-BE49-F238E27FC236}">
                  <a16:creationId xmlns:a16="http://schemas.microsoft.com/office/drawing/2014/main" id="{FA7F0BF5-D98C-4B20-8C1D-FD26CEE4034C}"/>
                </a:ext>
              </a:extLst>
            </p:cNvPr>
            <p:cNvSpPr/>
            <p:nvPr/>
          </p:nvSpPr>
          <p:spPr>
            <a:xfrm>
              <a:off x="2180675" y="505950"/>
              <a:ext cx="10650" cy="5425"/>
            </a:xfrm>
            <a:custGeom>
              <a:avLst/>
              <a:gdLst/>
              <a:ahLst/>
              <a:cxnLst/>
              <a:rect l="l" t="t" r="r" b="b"/>
              <a:pathLst>
                <a:path w="426" h="217" extrusionOk="0">
                  <a:moveTo>
                    <a:pt x="282" y="0"/>
                  </a:moveTo>
                  <a:cubicBezTo>
                    <a:pt x="236" y="0"/>
                    <a:pt x="190" y="15"/>
                    <a:pt x="152" y="46"/>
                  </a:cubicBezTo>
                  <a:cubicBezTo>
                    <a:pt x="110" y="74"/>
                    <a:pt x="55" y="115"/>
                    <a:pt x="11" y="157"/>
                  </a:cubicBezTo>
                  <a:lnTo>
                    <a:pt x="11" y="157"/>
                  </a:lnTo>
                  <a:cubicBezTo>
                    <a:pt x="7" y="156"/>
                    <a:pt x="4" y="154"/>
                    <a:pt x="0" y="152"/>
                  </a:cubicBezTo>
                  <a:lnTo>
                    <a:pt x="0" y="167"/>
                  </a:lnTo>
                  <a:cubicBezTo>
                    <a:pt x="4" y="164"/>
                    <a:pt x="7" y="161"/>
                    <a:pt x="11" y="157"/>
                  </a:cubicBezTo>
                  <a:lnTo>
                    <a:pt x="11" y="157"/>
                  </a:lnTo>
                  <a:cubicBezTo>
                    <a:pt x="68" y="184"/>
                    <a:pt x="126" y="199"/>
                    <a:pt x="183" y="213"/>
                  </a:cubicBezTo>
                  <a:cubicBezTo>
                    <a:pt x="208" y="213"/>
                    <a:pt x="237" y="216"/>
                    <a:pt x="266" y="216"/>
                  </a:cubicBezTo>
                  <a:cubicBezTo>
                    <a:pt x="325" y="216"/>
                    <a:pt x="385" y="203"/>
                    <a:pt x="426" y="122"/>
                  </a:cubicBezTo>
                  <a:cubicBezTo>
                    <a:pt x="426" y="91"/>
                    <a:pt x="426" y="61"/>
                    <a:pt x="411" y="46"/>
                  </a:cubicBezTo>
                  <a:cubicBezTo>
                    <a:pt x="373" y="15"/>
                    <a:pt x="327" y="0"/>
                    <a:pt x="2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78;p111">
              <a:extLst>
                <a:ext uri="{FF2B5EF4-FFF2-40B4-BE49-F238E27FC236}">
                  <a16:creationId xmlns:a16="http://schemas.microsoft.com/office/drawing/2014/main" id="{A8A585FE-C367-4779-BA96-F84D896C7650}"/>
                </a:ext>
              </a:extLst>
            </p:cNvPr>
            <p:cNvSpPr/>
            <p:nvPr/>
          </p:nvSpPr>
          <p:spPr>
            <a:xfrm>
              <a:off x="2179525" y="455150"/>
              <a:ext cx="11800" cy="5250"/>
            </a:xfrm>
            <a:custGeom>
              <a:avLst/>
              <a:gdLst/>
              <a:ahLst/>
              <a:cxnLst/>
              <a:rect l="l" t="t" r="r" b="b"/>
              <a:pathLst>
                <a:path w="472" h="210" extrusionOk="0">
                  <a:moveTo>
                    <a:pt x="121" y="0"/>
                  </a:moveTo>
                  <a:cubicBezTo>
                    <a:pt x="87" y="0"/>
                    <a:pt x="53" y="8"/>
                    <a:pt x="16" y="26"/>
                  </a:cubicBezTo>
                  <a:lnTo>
                    <a:pt x="1" y="102"/>
                  </a:lnTo>
                  <a:cubicBezTo>
                    <a:pt x="77" y="150"/>
                    <a:pt x="154" y="210"/>
                    <a:pt x="257" y="210"/>
                  </a:cubicBezTo>
                  <a:cubicBezTo>
                    <a:pt x="317" y="210"/>
                    <a:pt x="387" y="189"/>
                    <a:pt x="472" y="133"/>
                  </a:cubicBezTo>
                  <a:cubicBezTo>
                    <a:pt x="322" y="75"/>
                    <a:pt x="225" y="0"/>
                    <a:pt x="1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179;p111">
              <a:extLst>
                <a:ext uri="{FF2B5EF4-FFF2-40B4-BE49-F238E27FC236}">
                  <a16:creationId xmlns:a16="http://schemas.microsoft.com/office/drawing/2014/main" id="{54B1F2FE-A82F-4CBD-BDBD-F25C4E472DC9}"/>
                </a:ext>
              </a:extLst>
            </p:cNvPr>
            <p:cNvSpPr/>
            <p:nvPr/>
          </p:nvSpPr>
          <p:spPr>
            <a:xfrm>
              <a:off x="2258550" y="582775"/>
              <a:ext cx="7250" cy="5750"/>
            </a:xfrm>
            <a:custGeom>
              <a:avLst/>
              <a:gdLst/>
              <a:ahLst/>
              <a:cxnLst/>
              <a:rect l="l" t="t" r="r" b="b"/>
              <a:pathLst>
                <a:path w="290" h="230" extrusionOk="0">
                  <a:moveTo>
                    <a:pt x="226" y="0"/>
                  </a:moveTo>
                  <a:cubicBezTo>
                    <a:pt x="214" y="0"/>
                    <a:pt x="200" y="4"/>
                    <a:pt x="183" y="12"/>
                  </a:cubicBezTo>
                  <a:cubicBezTo>
                    <a:pt x="107" y="58"/>
                    <a:pt x="1" y="73"/>
                    <a:pt x="16" y="179"/>
                  </a:cubicBezTo>
                  <a:cubicBezTo>
                    <a:pt x="29" y="218"/>
                    <a:pt x="53" y="230"/>
                    <a:pt x="80" y="230"/>
                  </a:cubicBezTo>
                  <a:cubicBezTo>
                    <a:pt x="116" y="230"/>
                    <a:pt x="157" y="210"/>
                    <a:pt x="183" y="210"/>
                  </a:cubicBezTo>
                  <a:cubicBezTo>
                    <a:pt x="290" y="210"/>
                    <a:pt x="290" y="149"/>
                    <a:pt x="290" y="73"/>
                  </a:cubicBezTo>
                  <a:cubicBezTo>
                    <a:pt x="278" y="29"/>
                    <a:pt x="259" y="0"/>
                    <a:pt x="2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80;p111">
              <a:extLst>
                <a:ext uri="{FF2B5EF4-FFF2-40B4-BE49-F238E27FC236}">
                  <a16:creationId xmlns:a16="http://schemas.microsoft.com/office/drawing/2014/main" id="{A3D48381-EA06-44D5-936D-791AB56411F9}"/>
                </a:ext>
              </a:extLst>
            </p:cNvPr>
            <p:cNvSpPr/>
            <p:nvPr/>
          </p:nvSpPr>
          <p:spPr>
            <a:xfrm>
              <a:off x="2292750" y="586150"/>
              <a:ext cx="6100" cy="6450"/>
            </a:xfrm>
            <a:custGeom>
              <a:avLst/>
              <a:gdLst/>
              <a:ahLst/>
              <a:cxnLst/>
              <a:rect l="l" t="t" r="r" b="b"/>
              <a:pathLst>
                <a:path w="244" h="258" extrusionOk="0">
                  <a:moveTo>
                    <a:pt x="125" y="0"/>
                  </a:moveTo>
                  <a:cubicBezTo>
                    <a:pt x="115" y="0"/>
                    <a:pt x="104" y="4"/>
                    <a:pt x="92" y="14"/>
                  </a:cubicBezTo>
                  <a:cubicBezTo>
                    <a:pt x="1" y="60"/>
                    <a:pt x="92" y="196"/>
                    <a:pt x="198" y="257"/>
                  </a:cubicBezTo>
                  <a:cubicBezTo>
                    <a:pt x="213" y="227"/>
                    <a:pt x="244" y="196"/>
                    <a:pt x="229" y="181"/>
                  </a:cubicBezTo>
                  <a:cubicBezTo>
                    <a:pt x="203" y="117"/>
                    <a:pt x="178" y="0"/>
                    <a:pt x="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81;p111">
              <a:extLst>
                <a:ext uri="{FF2B5EF4-FFF2-40B4-BE49-F238E27FC236}">
                  <a16:creationId xmlns:a16="http://schemas.microsoft.com/office/drawing/2014/main" id="{0D63045A-80EE-40EC-9B7C-84A92028E398}"/>
                </a:ext>
              </a:extLst>
            </p:cNvPr>
            <p:cNvSpPr/>
            <p:nvPr/>
          </p:nvSpPr>
          <p:spPr>
            <a:xfrm>
              <a:off x="2189475" y="477375"/>
              <a:ext cx="6800" cy="5125"/>
            </a:xfrm>
            <a:custGeom>
              <a:avLst/>
              <a:gdLst/>
              <a:ahLst/>
              <a:cxnLst/>
              <a:rect l="l" t="t" r="r" b="b"/>
              <a:pathLst>
                <a:path w="272" h="205" extrusionOk="0">
                  <a:moveTo>
                    <a:pt x="152" y="1"/>
                  </a:moveTo>
                  <a:cubicBezTo>
                    <a:pt x="86" y="1"/>
                    <a:pt x="26" y="45"/>
                    <a:pt x="13" y="125"/>
                  </a:cubicBezTo>
                  <a:cubicBezTo>
                    <a:pt x="0" y="165"/>
                    <a:pt x="21" y="204"/>
                    <a:pt x="66" y="204"/>
                  </a:cubicBezTo>
                  <a:cubicBezTo>
                    <a:pt x="73" y="204"/>
                    <a:pt x="81" y="203"/>
                    <a:pt x="89" y="201"/>
                  </a:cubicBezTo>
                  <a:cubicBezTo>
                    <a:pt x="165" y="201"/>
                    <a:pt x="226" y="155"/>
                    <a:pt x="272" y="95"/>
                  </a:cubicBezTo>
                  <a:cubicBezTo>
                    <a:pt x="272" y="34"/>
                    <a:pt x="226" y="3"/>
                    <a:pt x="180" y="3"/>
                  </a:cubicBezTo>
                  <a:cubicBezTo>
                    <a:pt x="171" y="2"/>
                    <a:pt x="161" y="1"/>
                    <a:pt x="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82;p111">
              <a:extLst>
                <a:ext uri="{FF2B5EF4-FFF2-40B4-BE49-F238E27FC236}">
                  <a16:creationId xmlns:a16="http://schemas.microsoft.com/office/drawing/2014/main" id="{E188C0B8-5065-45E9-8442-2431948C48B7}"/>
                </a:ext>
              </a:extLst>
            </p:cNvPr>
            <p:cNvSpPr/>
            <p:nvPr/>
          </p:nvSpPr>
          <p:spPr>
            <a:xfrm>
              <a:off x="2288200" y="407875"/>
              <a:ext cx="6100" cy="5025"/>
            </a:xfrm>
            <a:custGeom>
              <a:avLst/>
              <a:gdLst/>
              <a:ahLst/>
              <a:cxnLst/>
              <a:rect l="l" t="t" r="r" b="b"/>
              <a:pathLst>
                <a:path w="244" h="201" extrusionOk="0">
                  <a:moveTo>
                    <a:pt x="88" y="0"/>
                  </a:moveTo>
                  <a:cubicBezTo>
                    <a:pt x="25" y="0"/>
                    <a:pt x="0" y="67"/>
                    <a:pt x="0" y="109"/>
                  </a:cubicBezTo>
                  <a:cubicBezTo>
                    <a:pt x="0" y="154"/>
                    <a:pt x="0" y="200"/>
                    <a:pt x="91" y="200"/>
                  </a:cubicBezTo>
                  <a:cubicBezTo>
                    <a:pt x="122" y="185"/>
                    <a:pt x="198" y="185"/>
                    <a:pt x="228" y="109"/>
                  </a:cubicBezTo>
                  <a:cubicBezTo>
                    <a:pt x="243" y="48"/>
                    <a:pt x="183" y="2"/>
                    <a:pt x="107" y="2"/>
                  </a:cubicBezTo>
                  <a:cubicBezTo>
                    <a:pt x="100" y="1"/>
                    <a:pt x="94" y="0"/>
                    <a:pt x="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83;p111">
              <a:extLst>
                <a:ext uri="{FF2B5EF4-FFF2-40B4-BE49-F238E27FC236}">
                  <a16:creationId xmlns:a16="http://schemas.microsoft.com/office/drawing/2014/main" id="{2F513558-538B-424F-945B-114B70ED33AF}"/>
                </a:ext>
              </a:extLst>
            </p:cNvPr>
            <p:cNvSpPr/>
            <p:nvPr/>
          </p:nvSpPr>
          <p:spPr>
            <a:xfrm>
              <a:off x="2252900" y="453525"/>
              <a:ext cx="6200" cy="9525"/>
            </a:xfrm>
            <a:custGeom>
              <a:avLst/>
              <a:gdLst/>
              <a:ahLst/>
              <a:cxnLst/>
              <a:rect l="l" t="t" r="r" b="b"/>
              <a:pathLst>
                <a:path w="248" h="381" extrusionOk="0">
                  <a:moveTo>
                    <a:pt x="227" y="0"/>
                  </a:moveTo>
                  <a:lnTo>
                    <a:pt x="227" y="0"/>
                  </a:lnTo>
                  <a:cubicBezTo>
                    <a:pt x="228" y="8"/>
                    <a:pt x="229" y="16"/>
                    <a:pt x="230" y="24"/>
                  </a:cubicBezTo>
                  <a:lnTo>
                    <a:pt x="230" y="24"/>
                  </a:lnTo>
                  <a:cubicBezTo>
                    <a:pt x="234" y="21"/>
                    <a:pt x="238" y="18"/>
                    <a:pt x="242" y="15"/>
                  </a:cubicBezTo>
                  <a:lnTo>
                    <a:pt x="227" y="0"/>
                  </a:lnTo>
                  <a:close/>
                  <a:moveTo>
                    <a:pt x="230" y="24"/>
                  </a:moveTo>
                  <a:cubicBezTo>
                    <a:pt x="113" y="113"/>
                    <a:pt x="0" y="204"/>
                    <a:pt x="45" y="380"/>
                  </a:cubicBezTo>
                  <a:cubicBezTo>
                    <a:pt x="146" y="278"/>
                    <a:pt x="248" y="191"/>
                    <a:pt x="23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84;p111">
              <a:extLst>
                <a:ext uri="{FF2B5EF4-FFF2-40B4-BE49-F238E27FC236}">
                  <a16:creationId xmlns:a16="http://schemas.microsoft.com/office/drawing/2014/main" id="{10336917-D511-4C6A-A580-39E89399ED2B}"/>
                </a:ext>
              </a:extLst>
            </p:cNvPr>
            <p:cNvSpPr/>
            <p:nvPr/>
          </p:nvSpPr>
          <p:spPr>
            <a:xfrm>
              <a:off x="2210300" y="439075"/>
              <a:ext cx="4600" cy="7250"/>
            </a:xfrm>
            <a:custGeom>
              <a:avLst/>
              <a:gdLst/>
              <a:ahLst/>
              <a:cxnLst/>
              <a:rect l="l" t="t" r="r" b="b"/>
              <a:pathLst>
                <a:path w="184" h="290" extrusionOk="0">
                  <a:moveTo>
                    <a:pt x="92" y="1"/>
                  </a:moveTo>
                  <a:lnTo>
                    <a:pt x="92" y="1"/>
                  </a:lnTo>
                  <a:cubicBezTo>
                    <a:pt x="46" y="92"/>
                    <a:pt x="1" y="198"/>
                    <a:pt x="153" y="289"/>
                  </a:cubicBezTo>
                  <a:cubicBezTo>
                    <a:pt x="183" y="183"/>
                    <a:pt x="168" y="77"/>
                    <a:pt x="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85;p111">
              <a:extLst>
                <a:ext uri="{FF2B5EF4-FFF2-40B4-BE49-F238E27FC236}">
                  <a16:creationId xmlns:a16="http://schemas.microsoft.com/office/drawing/2014/main" id="{5BF15FBC-58BB-499C-A8D6-A6D9CAB61CF7}"/>
                </a:ext>
              </a:extLst>
            </p:cNvPr>
            <p:cNvSpPr/>
            <p:nvPr/>
          </p:nvSpPr>
          <p:spPr>
            <a:xfrm>
              <a:off x="2300725" y="585400"/>
              <a:ext cx="8400" cy="2875"/>
            </a:xfrm>
            <a:custGeom>
              <a:avLst/>
              <a:gdLst/>
              <a:ahLst/>
              <a:cxnLst/>
              <a:rect l="l" t="t" r="r" b="b"/>
              <a:pathLst>
                <a:path w="336" h="115" extrusionOk="0">
                  <a:moveTo>
                    <a:pt x="214" y="1"/>
                  </a:moveTo>
                  <a:cubicBezTo>
                    <a:pt x="170" y="1"/>
                    <a:pt x="125" y="17"/>
                    <a:pt x="81" y="30"/>
                  </a:cubicBezTo>
                  <a:lnTo>
                    <a:pt x="81" y="30"/>
                  </a:lnTo>
                  <a:cubicBezTo>
                    <a:pt x="72" y="27"/>
                    <a:pt x="62" y="25"/>
                    <a:pt x="53" y="25"/>
                  </a:cubicBezTo>
                  <a:cubicBezTo>
                    <a:pt x="36" y="25"/>
                    <a:pt x="19" y="30"/>
                    <a:pt x="1" y="44"/>
                  </a:cubicBezTo>
                  <a:cubicBezTo>
                    <a:pt x="27" y="44"/>
                    <a:pt x="54" y="38"/>
                    <a:pt x="81" y="30"/>
                  </a:cubicBezTo>
                  <a:lnTo>
                    <a:pt x="81" y="30"/>
                  </a:lnTo>
                  <a:cubicBezTo>
                    <a:pt x="136" y="49"/>
                    <a:pt x="185" y="115"/>
                    <a:pt x="244" y="115"/>
                  </a:cubicBezTo>
                  <a:cubicBezTo>
                    <a:pt x="272" y="115"/>
                    <a:pt x="302" y="100"/>
                    <a:pt x="335" y="59"/>
                  </a:cubicBezTo>
                  <a:cubicBezTo>
                    <a:pt x="296" y="15"/>
                    <a:pt x="256" y="1"/>
                    <a:pt x="2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186;p111">
              <a:extLst>
                <a:ext uri="{FF2B5EF4-FFF2-40B4-BE49-F238E27FC236}">
                  <a16:creationId xmlns:a16="http://schemas.microsoft.com/office/drawing/2014/main" id="{B8459C55-6194-4FA4-9940-ED9DE6C358B6}"/>
                </a:ext>
              </a:extLst>
            </p:cNvPr>
            <p:cNvSpPr/>
            <p:nvPr/>
          </p:nvSpPr>
          <p:spPr>
            <a:xfrm>
              <a:off x="2319350" y="581175"/>
              <a:ext cx="5350" cy="5500"/>
            </a:xfrm>
            <a:custGeom>
              <a:avLst/>
              <a:gdLst/>
              <a:ahLst/>
              <a:cxnLst/>
              <a:rect l="l" t="t" r="r" b="b"/>
              <a:pathLst>
                <a:path w="214" h="220" extrusionOk="0">
                  <a:moveTo>
                    <a:pt x="198" y="0"/>
                  </a:moveTo>
                  <a:lnTo>
                    <a:pt x="198" y="0"/>
                  </a:lnTo>
                  <a:cubicBezTo>
                    <a:pt x="200" y="9"/>
                    <a:pt x="202" y="18"/>
                    <a:pt x="204" y="26"/>
                  </a:cubicBezTo>
                  <a:lnTo>
                    <a:pt x="204" y="26"/>
                  </a:lnTo>
                  <a:cubicBezTo>
                    <a:pt x="207" y="22"/>
                    <a:pt x="210" y="19"/>
                    <a:pt x="213" y="15"/>
                  </a:cubicBezTo>
                  <a:lnTo>
                    <a:pt x="198" y="0"/>
                  </a:lnTo>
                  <a:close/>
                  <a:moveTo>
                    <a:pt x="204" y="26"/>
                  </a:moveTo>
                  <a:lnTo>
                    <a:pt x="204" y="26"/>
                  </a:lnTo>
                  <a:cubicBezTo>
                    <a:pt x="179" y="56"/>
                    <a:pt x="166" y="97"/>
                    <a:pt x="152" y="137"/>
                  </a:cubicBezTo>
                  <a:cubicBezTo>
                    <a:pt x="137" y="183"/>
                    <a:pt x="0" y="122"/>
                    <a:pt x="76" y="213"/>
                  </a:cubicBezTo>
                  <a:cubicBezTo>
                    <a:pt x="81" y="217"/>
                    <a:pt x="93" y="219"/>
                    <a:pt x="108" y="219"/>
                  </a:cubicBezTo>
                  <a:cubicBezTo>
                    <a:pt x="145" y="219"/>
                    <a:pt x="198" y="209"/>
                    <a:pt x="198" y="198"/>
                  </a:cubicBezTo>
                  <a:cubicBezTo>
                    <a:pt x="211" y="133"/>
                    <a:pt x="213" y="79"/>
                    <a:pt x="204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187;p111">
              <a:extLst>
                <a:ext uri="{FF2B5EF4-FFF2-40B4-BE49-F238E27FC236}">
                  <a16:creationId xmlns:a16="http://schemas.microsoft.com/office/drawing/2014/main" id="{796BDD26-E73F-49C9-B18F-113D624F5BE9}"/>
                </a:ext>
              </a:extLst>
            </p:cNvPr>
            <p:cNvSpPr/>
            <p:nvPr/>
          </p:nvSpPr>
          <p:spPr>
            <a:xfrm>
              <a:off x="2165100" y="464000"/>
              <a:ext cx="5350" cy="4000"/>
            </a:xfrm>
            <a:custGeom>
              <a:avLst/>
              <a:gdLst/>
              <a:ahLst/>
              <a:cxnLst/>
              <a:rect l="l" t="t" r="r" b="b"/>
              <a:pathLst>
                <a:path w="214" h="160" extrusionOk="0">
                  <a:moveTo>
                    <a:pt x="103" y="1"/>
                  </a:moveTo>
                  <a:cubicBezTo>
                    <a:pt x="70" y="1"/>
                    <a:pt x="38" y="18"/>
                    <a:pt x="16" y="52"/>
                  </a:cubicBezTo>
                  <a:cubicBezTo>
                    <a:pt x="0" y="98"/>
                    <a:pt x="46" y="128"/>
                    <a:pt x="92" y="143"/>
                  </a:cubicBezTo>
                  <a:cubicBezTo>
                    <a:pt x="108" y="154"/>
                    <a:pt x="124" y="159"/>
                    <a:pt x="139" y="159"/>
                  </a:cubicBezTo>
                  <a:cubicBezTo>
                    <a:pt x="168" y="159"/>
                    <a:pt x="194" y="142"/>
                    <a:pt x="213" y="113"/>
                  </a:cubicBezTo>
                  <a:cubicBezTo>
                    <a:pt x="198" y="83"/>
                    <a:pt x="168" y="37"/>
                    <a:pt x="137" y="7"/>
                  </a:cubicBezTo>
                  <a:cubicBezTo>
                    <a:pt x="126" y="3"/>
                    <a:pt x="114" y="1"/>
                    <a:pt x="1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188;p111">
              <a:extLst>
                <a:ext uri="{FF2B5EF4-FFF2-40B4-BE49-F238E27FC236}">
                  <a16:creationId xmlns:a16="http://schemas.microsoft.com/office/drawing/2014/main" id="{02DEFF26-F040-4603-B693-BBA561F7403C}"/>
                </a:ext>
              </a:extLst>
            </p:cNvPr>
            <p:cNvSpPr/>
            <p:nvPr/>
          </p:nvSpPr>
          <p:spPr>
            <a:xfrm>
              <a:off x="2383225" y="475550"/>
              <a:ext cx="4925" cy="5800"/>
            </a:xfrm>
            <a:custGeom>
              <a:avLst/>
              <a:gdLst/>
              <a:ahLst/>
              <a:cxnLst/>
              <a:rect l="l" t="t" r="r" b="b"/>
              <a:pathLst>
                <a:path w="197" h="232" extrusionOk="0">
                  <a:moveTo>
                    <a:pt x="105" y="1"/>
                  </a:moveTo>
                  <a:cubicBezTo>
                    <a:pt x="44" y="31"/>
                    <a:pt x="14" y="76"/>
                    <a:pt x="14" y="152"/>
                  </a:cubicBezTo>
                  <a:cubicBezTo>
                    <a:pt x="1" y="192"/>
                    <a:pt x="33" y="231"/>
                    <a:pt x="81" y="231"/>
                  </a:cubicBezTo>
                  <a:cubicBezTo>
                    <a:pt x="89" y="231"/>
                    <a:pt x="97" y="230"/>
                    <a:pt x="105" y="228"/>
                  </a:cubicBezTo>
                  <a:cubicBezTo>
                    <a:pt x="166" y="213"/>
                    <a:pt x="196" y="152"/>
                    <a:pt x="196" y="92"/>
                  </a:cubicBezTo>
                  <a:cubicBezTo>
                    <a:pt x="196" y="46"/>
                    <a:pt x="150" y="16"/>
                    <a:pt x="1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189;p111">
              <a:extLst>
                <a:ext uri="{FF2B5EF4-FFF2-40B4-BE49-F238E27FC236}">
                  <a16:creationId xmlns:a16="http://schemas.microsoft.com/office/drawing/2014/main" id="{D92276FF-BACA-4420-ACC6-4071CEA1EE3D}"/>
                </a:ext>
              </a:extLst>
            </p:cNvPr>
            <p:cNvSpPr/>
            <p:nvPr/>
          </p:nvSpPr>
          <p:spPr>
            <a:xfrm>
              <a:off x="2202700" y="543925"/>
              <a:ext cx="4600" cy="6875"/>
            </a:xfrm>
            <a:custGeom>
              <a:avLst/>
              <a:gdLst/>
              <a:ahLst/>
              <a:cxnLst/>
              <a:rect l="l" t="t" r="r" b="b"/>
              <a:pathLst>
                <a:path w="184" h="275" extrusionOk="0">
                  <a:moveTo>
                    <a:pt x="92" y="1"/>
                  </a:moveTo>
                  <a:cubicBezTo>
                    <a:pt x="47" y="1"/>
                    <a:pt x="1" y="47"/>
                    <a:pt x="1" y="92"/>
                  </a:cubicBezTo>
                  <a:cubicBezTo>
                    <a:pt x="16" y="168"/>
                    <a:pt x="31" y="275"/>
                    <a:pt x="138" y="275"/>
                  </a:cubicBezTo>
                  <a:cubicBezTo>
                    <a:pt x="153" y="275"/>
                    <a:pt x="168" y="199"/>
                    <a:pt x="183" y="168"/>
                  </a:cubicBezTo>
                  <a:cubicBezTo>
                    <a:pt x="168" y="92"/>
                    <a:pt x="183" y="1"/>
                    <a:pt x="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190;p111">
              <a:extLst>
                <a:ext uri="{FF2B5EF4-FFF2-40B4-BE49-F238E27FC236}">
                  <a16:creationId xmlns:a16="http://schemas.microsoft.com/office/drawing/2014/main" id="{35F80014-D740-49DF-A2F3-DE260F431020}"/>
                </a:ext>
              </a:extLst>
            </p:cNvPr>
            <p:cNvSpPr/>
            <p:nvPr/>
          </p:nvSpPr>
          <p:spPr>
            <a:xfrm>
              <a:off x="2112300" y="543550"/>
              <a:ext cx="4425" cy="5800"/>
            </a:xfrm>
            <a:custGeom>
              <a:avLst/>
              <a:gdLst/>
              <a:ahLst/>
              <a:cxnLst/>
              <a:rect l="l" t="t" r="r" b="b"/>
              <a:pathLst>
                <a:path w="177" h="232" extrusionOk="0">
                  <a:moveTo>
                    <a:pt x="46" y="1"/>
                  </a:moveTo>
                  <a:cubicBezTo>
                    <a:pt x="30" y="46"/>
                    <a:pt x="0" y="92"/>
                    <a:pt x="15" y="138"/>
                  </a:cubicBezTo>
                  <a:cubicBezTo>
                    <a:pt x="15" y="183"/>
                    <a:pt x="61" y="214"/>
                    <a:pt x="106" y="229"/>
                  </a:cubicBezTo>
                  <a:cubicBezTo>
                    <a:pt x="115" y="231"/>
                    <a:pt x="122" y="232"/>
                    <a:pt x="128" y="232"/>
                  </a:cubicBezTo>
                  <a:cubicBezTo>
                    <a:pt x="170" y="232"/>
                    <a:pt x="176" y="192"/>
                    <a:pt x="137" y="153"/>
                  </a:cubicBezTo>
                  <a:cubicBezTo>
                    <a:pt x="106" y="107"/>
                    <a:pt x="122" y="16"/>
                    <a:pt x="4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191;p111">
              <a:extLst>
                <a:ext uri="{FF2B5EF4-FFF2-40B4-BE49-F238E27FC236}">
                  <a16:creationId xmlns:a16="http://schemas.microsoft.com/office/drawing/2014/main" id="{640F0AA6-2717-461B-BCBC-83A9C0216951}"/>
                </a:ext>
              </a:extLst>
            </p:cNvPr>
            <p:cNvSpPr/>
            <p:nvPr/>
          </p:nvSpPr>
          <p:spPr>
            <a:xfrm>
              <a:off x="2196250" y="581550"/>
              <a:ext cx="3100" cy="3625"/>
            </a:xfrm>
            <a:custGeom>
              <a:avLst/>
              <a:gdLst/>
              <a:ahLst/>
              <a:cxnLst/>
              <a:rect l="l" t="t" r="r" b="b"/>
              <a:pathLst>
                <a:path w="124" h="145" extrusionOk="0">
                  <a:moveTo>
                    <a:pt x="61" y="0"/>
                  </a:moveTo>
                  <a:lnTo>
                    <a:pt x="1" y="76"/>
                  </a:lnTo>
                  <a:cubicBezTo>
                    <a:pt x="16" y="92"/>
                    <a:pt x="31" y="137"/>
                    <a:pt x="46" y="137"/>
                  </a:cubicBezTo>
                  <a:cubicBezTo>
                    <a:pt x="61" y="142"/>
                    <a:pt x="72" y="144"/>
                    <a:pt x="81" y="144"/>
                  </a:cubicBezTo>
                  <a:cubicBezTo>
                    <a:pt x="124" y="144"/>
                    <a:pt x="92" y="89"/>
                    <a:pt x="92" y="76"/>
                  </a:cubicBezTo>
                  <a:cubicBezTo>
                    <a:pt x="92" y="46"/>
                    <a:pt x="77" y="31"/>
                    <a:pt x="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192;p111">
              <a:extLst>
                <a:ext uri="{FF2B5EF4-FFF2-40B4-BE49-F238E27FC236}">
                  <a16:creationId xmlns:a16="http://schemas.microsoft.com/office/drawing/2014/main" id="{4ADCB565-1232-429A-81FB-E9FCA2D3B0AC}"/>
                </a:ext>
              </a:extLst>
            </p:cNvPr>
            <p:cNvSpPr/>
            <p:nvPr/>
          </p:nvSpPr>
          <p:spPr>
            <a:xfrm>
              <a:off x="2307200" y="539000"/>
              <a:ext cx="5225" cy="4575"/>
            </a:xfrm>
            <a:custGeom>
              <a:avLst/>
              <a:gdLst/>
              <a:ahLst/>
              <a:cxnLst/>
              <a:rect l="l" t="t" r="r" b="b"/>
              <a:pathLst>
                <a:path w="209" h="183" extrusionOk="0">
                  <a:moveTo>
                    <a:pt x="76" y="0"/>
                  </a:moveTo>
                  <a:lnTo>
                    <a:pt x="0" y="31"/>
                  </a:lnTo>
                  <a:cubicBezTo>
                    <a:pt x="30" y="76"/>
                    <a:pt x="76" y="122"/>
                    <a:pt x="122" y="168"/>
                  </a:cubicBezTo>
                  <a:cubicBezTo>
                    <a:pt x="136" y="177"/>
                    <a:pt x="151" y="182"/>
                    <a:pt x="163" y="182"/>
                  </a:cubicBezTo>
                  <a:cubicBezTo>
                    <a:pt x="190" y="182"/>
                    <a:pt x="208" y="159"/>
                    <a:pt x="198" y="107"/>
                  </a:cubicBezTo>
                  <a:cubicBezTo>
                    <a:pt x="198" y="31"/>
                    <a:pt x="137" y="0"/>
                    <a:pt x="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1193;p111">
            <a:extLst>
              <a:ext uri="{FF2B5EF4-FFF2-40B4-BE49-F238E27FC236}">
                <a16:creationId xmlns:a16="http://schemas.microsoft.com/office/drawing/2014/main" id="{975289B8-11C8-446D-A9EF-2438FAA2EB6C}"/>
              </a:ext>
            </a:extLst>
          </p:cNvPr>
          <p:cNvGrpSpPr/>
          <p:nvPr/>
        </p:nvGrpSpPr>
        <p:grpSpPr>
          <a:xfrm rot="-642367">
            <a:off x="8150163" y="431560"/>
            <a:ext cx="866104" cy="571341"/>
            <a:chOff x="2775250" y="386625"/>
            <a:chExt cx="623875" cy="411550"/>
          </a:xfrm>
        </p:grpSpPr>
        <p:sp>
          <p:nvSpPr>
            <p:cNvPr id="71" name="Google Shape;1194;p111">
              <a:extLst>
                <a:ext uri="{FF2B5EF4-FFF2-40B4-BE49-F238E27FC236}">
                  <a16:creationId xmlns:a16="http://schemas.microsoft.com/office/drawing/2014/main" id="{70E8A9AB-B304-45CD-A0F2-5FF0CC8D0F97}"/>
                </a:ext>
              </a:extLst>
            </p:cNvPr>
            <p:cNvSpPr/>
            <p:nvPr/>
          </p:nvSpPr>
          <p:spPr>
            <a:xfrm>
              <a:off x="2882025" y="386625"/>
              <a:ext cx="413000" cy="362875"/>
            </a:xfrm>
            <a:custGeom>
              <a:avLst/>
              <a:gdLst/>
              <a:ahLst/>
              <a:cxnLst/>
              <a:rect l="l" t="t" r="r" b="b"/>
              <a:pathLst>
                <a:path w="16520" h="14515" extrusionOk="0">
                  <a:moveTo>
                    <a:pt x="8310" y="0"/>
                  </a:moveTo>
                  <a:cubicBezTo>
                    <a:pt x="6403" y="0"/>
                    <a:pt x="4771" y="681"/>
                    <a:pt x="3328" y="1901"/>
                  </a:cubicBezTo>
                  <a:cubicBezTo>
                    <a:pt x="2720" y="2403"/>
                    <a:pt x="2234" y="3041"/>
                    <a:pt x="1915" y="3770"/>
                  </a:cubicBezTo>
                  <a:cubicBezTo>
                    <a:pt x="1064" y="5685"/>
                    <a:pt x="699" y="7721"/>
                    <a:pt x="471" y="9788"/>
                  </a:cubicBezTo>
                  <a:cubicBezTo>
                    <a:pt x="335" y="10913"/>
                    <a:pt x="243" y="12053"/>
                    <a:pt x="107" y="13177"/>
                  </a:cubicBezTo>
                  <a:cubicBezTo>
                    <a:pt x="15" y="13846"/>
                    <a:pt x="0" y="13831"/>
                    <a:pt x="669" y="13952"/>
                  </a:cubicBezTo>
                  <a:cubicBezTo>
                    <a:pt x="3222" y="14378"/>
                    <a:pt x="5775" y="14469"/>
                    <a:pt x="8495" y="14515"/>
                  </a:cubicBezTo>
                  <a:cubicBezTo>
                    <a:pt x="9894" y="14484"/>
                    <a:pt x="11444" y="14454"/>
                    <a:pt x="12979" y="14302"/>
                  </a:cubicBezTo>
                  <a:cubicBezTo>
                    <a:pt x="13997" y="14211"/>
                    <a:pt x="15015" y="14135"/>
                    <a:pt x="16018" y="13937"/>
                  </a:cubicBezTo>
                  <a:cubicBezTo>
                    <a:pt x="16459" y="13861"/>
                    <a:pt x="16519" y="13785"/>
                    <a:pt x="16459" y="13360"/>
                  </a:cubicBezTo>
                  <a:cubicBezTo>
                    <a:pt x="16246" y="11931"/>
                    <a:pt x="16215" y="10472"/>
                    <a:pt x="16064" y="9044"/>
                  </a:cubicBezTo>
                  <a:cubicBezTo>
                    <a:pt x="15912" y="7448"/>
                    <a:pt x="15623" y="5883"/>
                    <a:pt x="15197" y="4333"/>
                  </a:cubicBezTo>
                  <a:cubicBezTo>
                    <a:pt x="14909" y="3375"/>
                    <a:pt x="14422" y="2479"/>
                    <a:pt x="13769" y="1703"/>
                  </a:cubicBezTo>
                  <a:cubicBezTo>
                    <a:pt x="13404" y="1263"/>
                    <a:pt x="12933" y="913"/>
                    <a:pt x="12386" y="716"/>
                  </a:cubicBezTo>
                  <a:cubicBezTo>
                    <a:pt x="11162" y="244"/>
                    <a:pt x="9866" y="1"/>
                    <a:pt x="8554" y="1"/>
                  </a:cubicBezTo>
                  <a:cubicBezTo>
                    <a:pt x="8514" y="1"/>
                    <a:pt x="8474" y="1"/>
                    <a:pt x="8435" y="1"/>
                  </a:cubicBezTo>
                  <a:cubicBezTo>
                    <a:pt x="8393" y="1"/>
                    <a:pt x="8351" y="0"/>
                    <a:pt x="83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195;p111">
              <a:extLst>
                <a:ext uri="{FF2B5EF4-FFF2-40B4-BE49-F238E27FC236}">
                  <a16:creationId xmlns:a16="http://schemas.microsoft.com/office/drawing/2014/main" id="{8FE06050-6558-4FD3-A4E7-1E4BD0AF3698}"/>
                </a:ext>
              </a:extLst>
            </p:cNvPr>
            <p:cNvSpPr/>
            <p:nvPr/>
          </p:nvSpPr>
          <p:spPr>
            <a:xfrm>
              <a:off x="2775250" y="683725"/>
              <a:ext cx="623875" cy="114450"/>
            </a:xfrm>
            <a:custGeom>
              <a:avLst/>
              <a:gdLst/>
              <a:ahLst/>
              <a:cxnLst/>
              <a:rect l="l" t="t" r="r" b="b"/>
              <a:pathLst>
                <a:path w="24955" h="4578" extrusionOk="0">
                  <a:moveTo>
                    <a:pt x="1063" y="1"/>
                  </a:moveTo>
                  <a:cubicBezTo>
                    <a:pt x="725" y="1"/>
                    <a:pt x="403" y="192"/>
                    <a:pt x="259" y="518"/>
                  </a:cubicBezTo>
                  <a:cubicBezTo>
                    <a:pt x="1" y="1004"/>
                    <a:pt x="62" y="1445"/>
                    <a:pt x="457" y="1886"/>
                  </a:cubicBezTo>
                  <a:cubicBezTo>
                    <a:pt x="837" y="2251"/>
                    <a:pt x="1277" y="2555"/>
                    <a:pt x="1764" y="2752"/>
                  </a:cubicBezTo>
                  <a:cubicBezTo>
                    <a:pt x="2995" y="3299"/>
                    <a:pt x="4302" y="3694"/>
                    <a:pt x="5624" y="3937"/>
                  </a:cubicBezTo>
                  <a:cubicBezTo>
                    <a:pt x="7782" y="4348"/>
                    <a:pt x="9955" y="4469"/>
                    <a:pt x="12903" y="4561"/>
                  </a:cubicBezTo>
                  <a:cubicBezTo>
                    <a:pt x="13136" y="4572"/>
                    <a:pt x="13375" y="4577"/>
                    <a:pt x="13619" y="4577"/>
                  </a:cubicBezTo>
                  <a:cubicBezTo>
                    <a:pt x="15998" y="4577"/>
                    <a:pt x="18863" y="4052"/>
                    <a:pt x="21702" y="3238"/>
                  </a:cubicBezTo>
                  <a:cubicBezTo>
                    <a:pt x="22553" y="3010"/>
                    <a:pt x="23344" y="2646"/>
                    <a:pt x="24088" y="2175"/>
                  </a:cubicBezTo>
                  <a:cubicBezTo>
                    <a:pt x="24301" y="2053"/>
                    <a:pt x="24483" y="1886"/>
                    <a:pt x="24635" y="1704"/>
                  </a:cubicBezTo>
                  <a:cubicBezTo>
                    <a:pt x="24954" y="1293"/>
                    <a:pt x="24757" y="685"/>
                    <a:pt x="24255" y="564"/>
                  </a:cubicBezTo>
                  <a:cubicBezTo>
                    <a:pt x="24136" y="527"/>
                    <a:pt x="24011" y="507"/>
                    <a:pt x="23883" y="507"/>
                  </a:cubicBezTo>
                  <a:cubicBezTo>
                    <a:pt x="23800" y="507"/>
                    <a:pt x="23716" y="515"/>
                    <a:pt x="23632" y="533"/>
                  </a:cubicBezTo>
                  <a:cubicBezTo>
                    <a:pt x="22204" y="701"/>
                    <a:pt x="20821" y="1035"/>
                    <a:pt x="19407" y="1324"/>
                  </a:cubicBezTo>
                  <a:cubicBezTo>
                    <a:pt x="17751" y="1673"/>
                    <a:pt x="16095" y="1977"/>
                    <a:pt x="14377" y="1977"/>
                  </a:cubicBezTo>
                  <a:cubicBezTo>
                    <a:pt x="13161" y="1977"/>
                    <a:pt x="11946" y="1992"/>
                    <a:pt x="10730" y="1992"/>
                  </a:cubicBezTo>
                  <a:cubicBezTo>
                    <a:pt x="9104" y="1962"/>
                    <a:pt x="7478" y="1810"/>
                    <a:pt x="5867" y="1536"/>
                  </a:cubicBezTo>
                  <a:cubicBezTo>
                    <a:pt x="4727" y="1354"/>
                    <a:pt x="3679" y="928"/>
                    <a:pt x="2645" y="457"/>
                  </a:cubicBezTo>
                  <a:cubicBezTo>
                    <a:pt x="2204" y="245"/>
                    <a:pt x="1718" y="93"/>
                    <a:pt x="1232" y="17"/>
                  </a:cubicBezTo>
                  <a:cubicBezTo>
                    <a:pt x="1176" y="6"/>
                    <a:pt x="1119" y="1"/>
                    <a:pt x="10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3" name="Afbeelding 72" descr="Afbeelding met kleding, krant, meubels, overdekt&#10;&#10;Automatisch gegenereerde beschrijving">
            <a:extLst>
              <a:ext uri="{FF2B5EF4-FFF2-40B4-BE49-F238E27FC236}">
                <a16:creationId xmlns:a16="http://schemas.microsoft.com/office/drawing/2014/main" id="{E710D561-5FE9-4BD6-9670-D6F02C441C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40" t="14681" r="4662" b="5455"/>
          <a:stretch/>
        </p:blipFill>
        <p:spPr>
          <a:xfrm>
            <a:off x="259632" y="1307280"/>
            <a:ext cx="3030841" cy="2655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eze foto gaat terug naar de jaren '60. Sjeng Wanten (2e generatie) die in  naam van Wanten Bouw een gevelsteen strak aan het metselkoord legt.  Geweldig! #historie #bouwen #generaties #jaren'60">
            <a:extLst>
              <a:ext uri="{FF2B5EF4-FFF2-40B4-BE49-F238E27FC236}">
                <a16:creationId xmlns:a16="http://schemas.microsoft.com/office/drawing/2014/main" id="{C74D06E5-E637-44EB-86E6-973DD60BA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926" y="1305132"/>
            <a:ext cx="1789531" cy="2655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8 ideeën over Old vs new | kantoorinrichting, wittekerke, tv rek">
            <a:extLst>
              <a:ext uri="{FF2B5EF4-FFF2-40B4-BE49-F238E27FC236}">
                <a16:creationId xmlns:a16="http://schemas.microsoft.com/office/drawing/2014/main" id="{30B51663-CAFE-4D1E-8360-248314CDE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910" y="1305132"/>
            <a:ext cx="3658333" cy="2655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799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715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Rol als vader</a:t>
            </a:r>
            <a:endParaRPr sz="4400" dirty="0"/>
          </a:p>
        </p:txBody>
      </p:sp>
      <p:grpSp>
        <p:nvGrpSpPr>
          <p:cNvPr id="3" name="Google Shape;1451;p115">
            <a:extLst>
              <a:ext uri="{FF2B5EF4-FFF2-40B4-BE49-F238E27FC236}">
                <a16:creationId xmlns:a16="http://schemas.microsoft.com/office/drawing/2014/main" id="{82594498-E751-43FB-834C-75E28049B79D}"/>
              </a:ext>
            </a:extLst>
          </p:cNvPr>
          <p:cNvGrpSpPr/>
          <p:nvPr/>
        </p:nvGrpSpPr>
        <p:grpSpPr>
          <a:xfrm>
            <a:off x="8222163" y="-306505"/>
            <a:ext cx="1207275" cy="1806353"/>
            <a:chOff x="3591240" y="1886649"/>
            <a:chExt cx="1207275" cy="1806353"/>
          </a:xfrm>
        </p:grpSpPr>
        <p:sp>
          <p:nvSpPr>
            <p:cNvPr id="4" name="Google Shape;1452;p115">
              <a:extLst>
                <a:ext uri="{FF2B5EF4-FFF2-40B4-BE49-F238E27FC236}">
                  <a16:creationId xmlns:a16="http://schemas.microsoft.com/office/drawing/2014/main" id="{BA1FDACC-45B8-4C05-832A-2ACEA1762FCD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53;p115">
              <a:extLst>
                <a:ext uri="{FF2B5EF4-FFF2-40B4-BE49-F238E27FC236}">
                  <a16:creationId xmlns:a16="http://schemas.microsoft.com/office/drawing/2014/main" id="{09B6CC48-249F-4059-BFA7-B13DB8746476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54;p115">
              <a:extLst>
                <a:ext uri="{FF2B5EF4-FFF2-40B4-BE49-F238E27FC236}">
                  <a16:creationId xmlns:a16="http://schemas.microsoft.com/office/drawing/2014/main" id="{1675DC20-C210-40A6-AB6E-B87B019106C1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55;p115">
              <a:extLst>
                <a:ext uri="{FF2B5EF4-FFF2-40B4-BE49-F238E27FC236}">
                  <a16:creationId xmlns:a16="http://schemas.microsoft.com/office/drawing/2014/main" id="{38B18BA3-DC55-4187-ADC5-3F1B08AC56ED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56;p115">
              <a:extLst>
                <a:ext uri="{FF2B5EF4-FFF2-40B4-BE49-F238E27FC236}">
                  <a16:creationId xmlns:a16="http://schemas.microsoft.com/office/drawing/2014/main" id="{396FA635-984C-4515-BB23-1EF9423F409A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57;p115">
              <a:extLst>
                <a:ext uri="{FF2B5EF4-FFF2-40B4-BE49-F238E27FC236}">
                  <a16:creationId xmlns:a16="http://schemas.microsoft.com/office/drawing/2014/main" id="{EB37E6DB-4925-4C18-8B2D-FAC15FC56908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58;p115">
              <a:extLst>
                <a:ext uri="{FF2B5EF4-FFF2-40B4-BE49-F238E27FC236}">
                  <a16:creationId xmlns:a16="http://schemas.microsoft.com/office/drawing/2014/main" id="{8150456A-2367-4F78-80B0-06656D45E5EE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59;p115">
              <a:extLst>
                <a:ext uri="{FF2B5EF4-FFF2-40B4-BE49-F238E27FC236}">
                  <a16:creationId xmlns:a16="http://schemas.microsoft.com/office/drawing/2014/main" id="{A4383CFD-6454-4D36-B1DA-D38C66E383A6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60;p115">
              <a:extLst>
                <a:ext uri="{FF2B5EF4-FFF2-40B4-BE49-F238E27FC236}">
                  <a16:creationId xmlns:a16="http://schemas.microsoft.com/office/drawing/2014/main" id="{845BDE7C-2204-4307-9C4D-07B694E2E8BF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61;p115">
              <a:extLst>
                <a:ext uri="{FF2B5EF4-FFF2-40B4-BE49-F238E27FC236}">
                  <a16:creationId xmlns:a16="http://schemas.microsoft.com/office/drawing/2014/main" id="{A4777963-2787-4484-9FE5-5A71136680ED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62;p115">
              <a:extLst>
                <a:ext uri="{FF2B5EF4-FFF2-40B4-BE49-F238E27FC236}">
                  <a16:creationId xmlns:a16="http://schemas.microsoft.com/office/drawing/2014/main" id="{148177B3-6320-4F8F-9459-BA179E307137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63;p115">
              <a:extLst>
                <a:ext uri="{FF2B5EF4-FFF2-40B4-BE49-F238E27FC236}">
                  <a16:creationId xmlns:a16="http://schemas.microsoft.com/office/drawing/2014/main" id="{53B6A17D-3F1C-47E8-80D1-9D8214896D9C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64;p115">
              <a:extLst>
                <a:ext uri="{FF2B5EF4-FFF2-40B4-BE49-F238E27FC236}">
                  <a16:creationId xmlns:a16="http://schemas.microsoft.com/office/drawing/2014/main" id="{17790A50-CF7E-4173-B8D0-4AEE6DE2CE4E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65;p115">
              <a:extLst>
                <a:ext uri="{FF2B5EF4-FFF2-40B4-BE49-F238E27FC236}">
                  <a16:creationId xmlns:a16="http://schemas.microsoft.com/office/drawing/2014/main" id="{152B6C50-6F0A-438A-8F08-DF395DE7DF52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66;p115">
              <a:extLst>
                <a:ext uri="{FF2B5EF4-FFF2-40B4-BE49-F238E27FC236}">
                  <a16:creationId xmlns:a16="http://schemas.microsoft.com/office/drawing/2014/main" id="{7D4911CF-17D4-4F9C-96DE-52F7F757195D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67;p115">
              <a:extLst>
                <a:ext uri="{FF2B5EF4-FFF2-40B4-BE49-F238E27FC236}">
                  <a16:creationId xmlns:a16="http://schemas.microsoft.com/office/drawing/2014/main" id="{9A202C29-A7E5-4855-9411-881DAF710E50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68;p115">
              <a:extLst>
                <a:ext uri="{FF2B5EF4-FFF2-40B4-BE49-F238E27FC236}">
                  <a16:creationId xmlns:a16="http://schemas.microsoft.com/office/drawing/2014/main" id="{FBC3CB1E-806B-44D8-9262-B8B9E5459DA7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69;p115">
              <a:extLst>
                <a:ext uri="{FF2B5EF4-FFF2-40B4-BE49-F238E27FC236}">
                  <a16:creationId xmlns:a16="http://schemas.microsoft.com/office/drawing/2014/main" id="{07620C25-A477-486B-853A-F7B8BBDA5238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70;p115">
              <a:extLst>
                <a:ext uri="{FF2B5EF4-FFF2-40B4-BE49-F238E27FC236}">
                  <a16:creationId xmlns:a16="http://schemas.microsoft.com/office/drawing/2014/main" id="{BA7780B3-DCAE-4992-A4CE-C0CF96CD99C5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71;p115">
              <a:extLst>
                <a:ext uri="{FF2B5EF4-FFF2-40B4-BE49-F238E27FC236}">
                  <a16:creationId xmlns:a16="http://schemas.microsoft.com/office/drawing/2014/main" id="{41AE6295-1313-4160-B342-8FC050E14395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72;p115">
              <a:extLst>
                <a:ext uri="{FF2B5EF4-FFF2-40B4-BE49-F238E27FC236}">
                  <a16:creationId xmlns:a16="http://schemas.microsoft.com/office/drawing/2014/main" id="{40D22B78-5C9D-4B9A-A4B2-6A534A501B36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73;p115">
              <a:extLst>
                <a:ext uri="{FF2B5EF4-FFF2-40B4-BE49-F238E27FC236}">
                  <a16:creationId xmlns:a16="http://schemas.microsoft.com/office/drawing/2014/main" id="{776A654B-19C1-4BF2-8E06-894DD534B118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74;p115">
              <a:extLst>
                <a:ext uri="{FF2B5EF4-FFF2-40B4-BE49-F238E27FC236}">
                  <a16:creationId xmlns:a16="http://schemas.microsoft.com/office/drawing/2014/main" id="{4AABF88B-CB9B-4A67-A0E0-AE8EC1472C57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75;p115">
              <a:extLst>
                <a:ext uri="{FF2B5EF4-FFF2-40B4-BE49-F238E27FC236}">
                  <a16:creationId xmlns:a16="http://schemas.microsoft.com/office/drawing/2014/main" id="{9929BDFA-36DB-4E10-B47A-7D36868E2F00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1451;p115">
            <a:extLst>
              <a:ext uri="{FF2B5EF4-FFF2-40B4-BE49-F238E27FC236}">
                <a16:creationId xmlns:a16="http://schemas.microsoft.com/office/drawing/2014/main" id="{BF168A47-B5E8-4B8F-BD0C-71161831338A}"/>
              </a:ext>
            </a:extLst>
          </p:cNvPr>
          <p:cNvGrpSpPr/>
          <p:nvPr/>
        </p:nvGrpSpPr>
        <p:grpSpPr>
          <a:xfrm rot="9237940">
            <a:off x="4112" y="3861874"/>
            <a:ext cx="1207275" cy="1806353"/>
            <a:chOff x="3591240" y="1886649"/>
            <a:chExt cx="1207275" cy="1806353"/>
          </a:xfrm>
        </p:grpSpPr>
        <p:sp>
          <p:nvSpPr>
            <p:cNvPr id="29" name="Google Shape;1452;p115">
              <a:extLst>
                <a:ext uri="{FF2B5EF4-FFF2-40B4-BE49-F238E27FC236}">
                  <a16:creationId xmlns:a16="http://schemas.microsoft.com/office/drawing/2014/main" id="{9CAD275D-02C9-410C-9AC0-9F5AE451D4E1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53;p115">
              <a:extLst>
                <a:ext uri="{FF2B5EF4-FFF2-40B4-BE49-F238E27FC236}">
                  <a16:creationId xmlns:a16="http://schemas.microsoft.com/office/drawing/2014/main" id="{4A8BE5CD-042E-4309-9AF8-3D35CFF3BCBD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54;p115">
              <a:extLst>
                <a:ext uri="{FF2B5EF4-FFF2-40B4-BE49-F238E27FC236}">
                  <a16:creationId xmlns:a16="http://schemas.microsoft.com/office/drawing/2014/main" id="{383EFD72-C030-4987-A83C-C202C99F7A3F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55;p115">
              <a:extLst>
                <a:ext uri="{FF2B5EF4-FFF2-40B4-BE49-F238E27FC236}">
                  <a16:creationId xmlns:a16="http://schemas.microsoft.com/office/drawing/2014/main" id="{E48D9B24-4C32-4764-9FB7-BA94EAC23120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56;p115">
              <a:extLst>
                <a:ext uri="{FF2B5EF4-FFF2-40B4-BE49-F238E27FC236}">
                  <a16:creationId xmlns:a16="http://schemas.microsoft.com/office/drawing/2014/main" id="{5383266E-592E-4A66-ADCD-06C3155022DD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57;p115">
              <a:extLst>
                <a:ext uri="{FF2B5EF4-FFF2-40B4-BE49-F238E27FC236}">
                  <a16:creationId xmlns:a16="http://schemas.microsoft.com/office/drawing/2014/main" id="{7AE95582-18A8-4372-9147-FA82AB95FBBC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58;p115">
              <a:extLst>
                <a:ext uri="{FF2B5EF4-FFF2-40B4-BE49-F238E27FC236}">
                  <a16:creationId xmlns:a16="http://schemas.microsoft.com/office/drawing/2014/main" id="{3ED56125-0767-4945-B872-24781013F80B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59;p115">
              <a:extLst>
                <a:ext uri="{FF2B5EF4-FFF2-40B4-BE49-F238E27FC236}">
                  <a16:creationId xmlns:a16="http://schemas.microsoft.com/office/drawing/2014/main" id="{4F5C67A3-B9B2-40B1-900E-5BA15C8F255C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60;p115">
              <a:extLst>
                <a:ext uri="{FF2B5EF4-FFF2-40B4-BE49-F238E27FC236}">
                  <a16:creationId xmlns:a16="http://schemas.microsoft.com/office/drawing/2014/main" id="{3C8593ED-ED49-48A3-804A-15366CD3DCF7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461;p115">
              <a:extLst>
                <a:ext uri="{FF2B5EF4-FFF2-40B4-BE49-F238E27FC236}">
                  <a16:creationId xmlns:a16="http://schemas.microsoft.com/office/drawing/2014/main" id="{DF550C5C-9BBA-457D-A2E6-D2AEFECD7D87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62;p115">
              <a:extLst>
                <a:ext uri="{FF2B5EF4-FFF2-40B4-BE49-F238E27FC236}">
                  <a16:creationId xmlns:a16="http://schemas.microsoft.com/office/drawing/2014/main" id="{4B59010D-335E-402A-92D0-B7808913E5E3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63;p115">
              <a:extLst>
                <a:ext uri="{FF2B5EF4-FFF2-40B4-BE49-F238E27FC236}">
                  <a16:creationId xmlns:a16="http://schemas.microsoft.com/office/drawing/2014/main" id="{DE4787F0-CD44-4A0B-A4AF-B6402A3231F9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64;p115">
              <a:extLst>
                <a:ext uri="{FF2B5EF4-FFF2-40B4-BE49-F238E27FC236}">
                  <a16:creationId xmlns:a16="http://schemas.microsoft.com/office/drawing/2014/main" id="{1A92F77D-E6A8-428B-AEB5-A6DB4482F3B9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465;p115">
              <a:extLst>
                <a:ext uri="{FF2B5EF4-FFF2-40B4-BE49-F238E27FC236}">
                  <a16:creationId xmlns:a16="http://schemas.microsoft.com/office/drawing/2014/main" id="{C622F7C1-0881-409E-B225-7C0A01E9D1B7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466;p115">
              <a:extLst>
                <a:ext uri="{FF2B5EF4-FFF2-40B4-BE49-F238E27FC236}">
                  <a16:creationId xmlns:a16="http://schemas.microsoft.com/office/drawing/2014/main" id="{42FD501B-D51D-4090-A44D-242A40A7ECEF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67;p115">
              <a:extLst>
                <a:ext uri="{FF2B5EF4-FFF2-40B4-BE49-F238E27FC236}">
                  <a16:creationId xmlns:a16="http://schemas.microsoft.com/office/drawing/2014/main" id="{05674444-EDC4-41C7-9A9A-3A5ADE6246A5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68;p115">
              <a:extLst>
                <a:ext uri="{FF2B5EF4-FFF2-40B4-BE49-F238E27FC236}">
                  <a16:creationId xmlns:a16="http://schemas.microsoft.com/office/drawing/2014/main" id="{CEC5C73C-020F-4202-A9B8-73AB17ADEAB7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69;p115">
              <a:extLst>
                <a:ext uri="{FF2B5EF4-FFF2-40B4-BE49-F238E27FC236}">
                  <a16:creationId xmlns:a16="http://schemas.microsoft.com/office/drawing/2014/main" id="{91DC7FEB-E83A-43FF-8584-0FCD07B45C56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70;p115">
              <a:extLst>
                <a:ext uri="{FF2B5EF4-FFF2-40B4-BE49-F238E27FC236}">
                  <a16:creationId xmlns:a16="http://schemas.microsoft.com/office/drawing/2014/main" id="{3A7D5AC5-2345-4485-AD4B-BCFF680F3535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71;p115">
              <a:extLst>
                <a:ext uri="{FF2B5EF4-FFF2-40B4-BE49-F238E27FC236}">
                  <a16:creationId xmlns:a16="http://schemas.microsoft.com/office/drawing/2014/main" id="{19C104D0-069B-445A-9B3A-ED91D613A4AC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72;p115">
              <a:extLst>
                <a:ext uri="{FF2B5EF4-FFF2-40B4-BE49-F238E27FC236}">
                  <a16:creationId xmlns:a16="http://schemas.microsoft.com/office/drawing/2014/main" id="{AFF3CEFA-54F9-404B-99E1-28341E221625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73;p115">
              <a:extLst>
                <a:ext uri="{FF2B5EF4-FFF2-40B4-BE49-F238E27FC236}">
                  <a16:creationId xmlns:a16="http://schemas.microsoft.com/office/drawing/2014/main" id="{16E20224-1D0D-4AF0-92CA-9F646905DBC4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74;p115">
              <a:extLst>
                <a:ext uri="{FF2B5EF4-FFF2-40B4-BE49-F238E27FC236}">
                  <a16:creationId xmlns:a16="http://schemas.microsoft.com/office/drawing/2014/main" id="{0788EECD-4426-4032-9085-DEF8C03D8C5E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75;p115">
              <a:extLst>
                <a:ext uri="{FF2B5EF4-FFF2-40B4-BE49-F238E27FC236}">
                  <a16:creationId xmlns:a16="http://schemas.microsoft.com/office/drawing/2014/main" id="{F5C8CD09-FF8A-4F25-9131-24E5B78D35B0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1451;p115">
            <a:extLst>
              <a:ext uri="{FF2B5EF4-FFF2-40B4-BE49-F238E27FC236}">
                <a16:creationId xmlns:a16="http://schemas.microsoft.com/office/drawing/2014/main" id="{7D110D25-1D4A-449F-9797-4873C568F6AC}"/>
              </a:ext>
            </a:extLst>
          </p:cNvPr>
          <p:cNvGrpSpPr/>
          <p:nvPr/>
        </p:nvGrpSpPr>
        <p:grpSpPr>
          <a:xfrm rot="1743850">
            <a:off x="8154343" y="4105969"/>
            <a:ext cx="1207275" cy="1806353"/>
            <a:chOff x="3591240" y="1886649"/>
            <a:chExt cx="1207275" cy="1806353"/>
          </a:xfrm>
        </p:grpSpPr>
        <p:sp>
          <p:nvSpPr>
            <p:cNvPr id="54" name="Google Shape;1452;p115">
              <a:extLst>
                <a:ext uri="{FF2B5EF4-FFF2-40B4-BE49-F238E27FC236}">
                  <a16:creationId xmlns:a16="http://schemas.microsoft.com/office/drawing/2014/main" id="{98789BF3-BC83-4807-8E92-B316618D54A5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53;p115">
              <a:extLst>
                <a:ext uri="{FF2B5EF4-FFF2-40B4-BE49-F238E27FC236}">
                  <a16:creationId xmlns:a16="http://schemas.microsoft.com/office/drawing/2014/main" id="{DCEE7852-88A7-41FE-B776-41313D34D5E2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54;p115">
              <a:extLst>
                <a:ext uri="{FF2B5EF4-FFF2-40B4-BE49-F238E27FC236}">
                  <a16:creationId xmlns:a16="http://schemas.microsoft.com/office/drawing/2014/main" id="{F4AE5A0D-D4EE-4C8F-AFCD-B74C13F4DFFA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55;p115">
              <a:extLst>
                <a:ext uri="{FF2B5EF4-FFF2-40B4-BE49-F238E27FC236}">
                  <a16:creationId xmlns:a16="http://schemas.microsoft.com/office/drawing/2014/main" id="{27C02439-5656-4C30-811A-C5D5F04E5E57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56;p115">
              <a:extLst>
                <a:ext uri="{FF2B5EF4-FFF2-40B4-BE49-F238E27FC236}">
                  <a16:creationId xmlns:a16="http://schemas.microsoft.com/office/drawing/2014/main" id="{91BF4BBC-827A-4837-AC3D-31AAEC737083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57;p115">
              <a:extLst>
                <a:ext uri="{FF2B5EF4-FFF2-40B4-BE49-F238E27FC236}">
                  <a16:creationId xmlns:a16="http://schemas.microsoft.com/office/drawing/2014/main" id="{85C569C6-59A7-421D-B695-3BF0BFE7B763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58;p115">
              <a:extLst>
                <a:ext uri="{FF2B5EF4-FFF2-40B4-BE49-F238E27FC236}">
                  <a16:creationId xmlns:a16="http://schemas.microsoft.com/office/drawing/2014/main" id="{B78BFEFE-35FE-4373-A332-9143B45E5774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59;p115">
              <a:extLst>
                <a:ext uri="{FF2B5EF4-FFF2-40B4-BE49-F238E27FC236}">
                  <a16:creationId xmlns:a16="http://schemas.microsoft.com/office/drawing/2014/main" id="{5CC33B72-7615-4A3F-BA0E-4FBECD2769E0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60;p115">
              <a:extLst>
                <a:ext uri="{FF2B5EF4-FFF2-40B4-BE49-F238E27FC236}">
                  <a16:creationId xmlns:a16="http://schemas.microsoft.com/office/drawing/2014/main" id="{9A696911-6D15-4E6B-8475-D8F7171BAA93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61;p115">
              <a:extLst>
                <a:ext uri="{FF2B5EF4-FFF2-40B4-BE49-F238E27FC236}">
                  <a16:creationId xmlns:a16="http://schemas.microsoft.com/office/drawing/2014/main" id="{6136D9B0-A3BB-450F-9DF5-812D6E7E08E3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62;p115">
              <a:extLst>
                <a:ext uri="{FF2B5EF4-FFF2-40B4-BE49-F238E27FC236}">
                  <a16:creationId xmlns:a16="http://schemas.microsoft.com/office/drawing/2014/main" id="{B45D28C1-EFB1-45AA-BA9A-9BAF37AC901D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63;p115">
              <a:extLst>
                <a:ext uri="{FF2B5EF4-FFF2-40B4-BE49-F238E27FC236}">
                  <a16:creationId xmlns:a16="http://schemas.microsoft.com/office/drawing/2014/main" id="{5F71469F-0CDC-4D94-9C3D-D720C429015E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64;p115">
              <a:extLst>
                <a:ext uri="{FF2B5EF4-FFF2-40B4-BE49-F238E27FC236}">
                  <a16:creationId xmlns:a16="http://schemas.microsoft.com/office/drawing/2014/main" id="{81D72464-9E64-473A-981F-8FB534C22F01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65;p115">
              <a:extLst>
                <a:ext uri="{FF2B5EF4-FFF2-40B4-BE49-F238E27FC236}">
                  <a16:creationId xmlns:a16="http://schemas.microsoft.com/office/drawing/2014/main" id="{A70ACDCB-39AF-4992-B47B-1FA19E413A21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66;p115">
              <a:extLst>
                <a:ext uri="{FF2B5EF4-FFF2-40B4-BE49-F238E27FC236}">
                  <a16:creationId xmlns:a16="http://schemas.microsoft.com/office/drawing/2014/main" id="{44000BFB-8E3C-4511-A93B-92495B518A7A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67;p115">
              <a:extLst>
                <a:ext uri="{FF2B5EF4-FFF2-40B4-BE49-F238E27FC236}">
                  <a16:creationId xmlns:a16="http://schemas.microsoft.com/office/drawing/2014/main" id="{CAD80375-AFF8-4B6B-85D2-8BF0B39208B5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68;p115">
              <a:extLst>
                <a:ext uri="{FF2B5EF4-FFF2-40B4-BE49-F238E27FC236}">
                  <a16:creationId xmlns:a16="http://schemas.microsoft.com/office/drawing/2014/main" id="{0D742111-57D7-465C-A6C6-A3D846360393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69;p115">
              <a:extLst>
                <a:ext uri="{FF2B5EF4-FFF2-40B4-BE49-F238E27FC236}">
                  <a16:creationId xmlns:a16="http://schemas.microsoft.com/office/drawing/2014/main" id="{E8D6D845-715F-4A5A-B6FE-A4D50FF80E95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70;p115">
              <a:extLst>
                <a:ext uri="{FF2B5EF4-FFF2-40B4-BE49-F238E27FC236}">
                  <a16:creationId xmlns:a16="http://schemas.microsoft.com/office/drawing/2014/main" id="{254E23F4-107E-4125-AB6B-51BFC894FF85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71;p115">
              <a:extLst>
                <a:ext uri="{FF2B5EF4-FFF2-40B4-BE49-F238E27FC236}">
                  <a16:creationId xmlns:a16="http://schemas.microsoft.com/office/drawing/2014/main" id="{8E236A1A-95FF-4B1E-AB4D-4A4C53A74B6D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72;p115">
              <a:extLst>
                <a:ext uri="{FF2B5EF4-FFF2-40B4-BE49-F238E27FC236}">
                  <a16:creationId xmlns:a16="http://schemas.microsoft.com/office/drawing/2014/main" id="{FD090A0C-4D60-455E-AEE1-281C4F181EF5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73;p115">
              <a:extLst>
                <a:ext uri="{FF2B5EF4-FFF2-40B4-BE49-F238E27FC236}">
                  <a16:creationId xmlns:a16="http://schemas.microsoft.com/office/drawing/2014/main" id="{450610FF-7C76-4F55-9DFD-4043B2C1A47A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74;p115">
              <a:extLst>
                <a:ext uri="{FF2B5EF4-FFF2-40B4-BE49-F238E27FC236}">
                  <a16:creationId xmlns:a16="http://schemas.microsoft.com/office/drawing/2014/main" id="{E9F8EE78-675C-476A-BF98-B27088F07945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75;p115">
              <a:extLst>
                <a:ext uri="{FF2B5EF4-FFF2-40B4-BE49-F238E27FC236}">
                  <a16:creationId xmlns:a16="http://schemas.microsoft.com/office/drawing/2014/main" id="{7BCEC42D-FD43-4445-858F-4870E2AC2E01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451;p115">
            <a:extLst>
              <a:ext uri="{FF2B5EF4-FFF2-40B4-BE49-F238E27FC236}">
                <a16:creationId xmlns:a16="http://schemas.microsoft.com/office/drawing/2014/main" id="{380E8FC4-5E47-42CE-90A6-9FD99E5B3E8D}"/>
              </a:ext>
            </a:extLst>
          </p:cNvPr>
          <p:cNvGrpSpPr/>
          <p:nvPr/>
        </p:nvGrpSpPr>
        <p:grpSpPr>
          <a:xfrm rot="13851168">
            <a:off x="-238523" y="-689484"/>
            <a:ext cx="1207275" cy="1806353"/>
            <a:chOff x="3591240" y="1886649"/>
            <a:chExt cx="1207275" cy="1806353"/>
          </a:xfrm>
        </p:grpSpPr>
        <p:sp>
          <p:nvSpPr>
            <p:cNvPr id="79" name="Google Shape;1452;p115">
              <a:extLst>
                <a:ext uri="{FF2B5EF4-FFF2-40B4-BE49-F238E27FC236}">
                  <a16:creationId xmlns:a16="http://schemas.microsoft.com/office/drawing/2014/main" id="{A15F0B0D-4E6A-4A24-B1A9-F386A0E455FA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53;p115">
              <a:extLst>
                <a:ext uri="{FF2B5EF4-FFF2-40B4-BE49-F238E27FC236}">
                  <a16:creationId xmlns:a16="http://schemas.microsoft.com/office/drawing/2014/main" id="{7B01E179-E313-42EC-9218-00F9E0AAC92A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54;p115">
              <a:extLst>
                <a:ext uri="{FF2B5EF4-FFF2-40B4-BE49-F238E27FC236}">
                  <a16:creationId xmlns:a16="http://schemas.microsoft.com/office/drawing/2014/main" id="{167B5F39-135D-4123-B326-186507D85BCA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55;p115">
              <a:extLst>
                <a:ext uri="{FF2B5EF4-FFF2-40B4-BE49-F238E27FC236}">
                  <a16:creationId xmlns:a16="http://schemas.microsoft.com/office/drawing/2014/main" id="{A136E4A3-D039-4429-AC0F-B51F1874F58E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56;p115">
              <a:extLst>
                <a:ext uri="{FF2B5EF4-FFF2-40B4-BE49-F238E27FC236}">
                  <a16:creationId xmlns:a16="http://schemas.microsoft.com/office/drawing/2014/main" id="{4160553A-74C8-4B98-8700-68EBB498932D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457;p115">
              <a:extLst>
                <a:ext uri="{FF2B5EF4-FFF2-40B4-BE49-F238E27FC236}">
                  <a16:creationId xmlns:a16="http://schemas.microsoft.com/office/drawing/2014/main" id="{65447987-F09F-4E14-985D-B62247BD9B54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458;p115">
              <a:extLst>
                <a:ext uri="{FF2B5EF4-FFF2-40B4-BE49-F238E27FC236}">
                  <a16:creationId xmlns:a16="http://schemas.microsoft.com/office/drawing/2014/main" id="{A7A7C962-592D-45C1-A81C-A11E753F00D2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459;p115">
              <a:extLst>
                <a:ext uri="{FF2B5EF4-FFF2-40B4-BE49-F238E27FC236}">
                  <a16:creationId xmlns:a16="http://schemas.microsoft.com/office/drawing/2014/main" id="{D80ABF8D-7BB7-4A93-9E6B-260B025AF6B6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460;p115">
              <a:extLst>
                <a:ext uri="{FF2B5EF4-FFF2-40B4-BE49-F238E27FC236}">
                  <a16:creationId xmlns:a16="http://schemas.microsoft.com/office/drawing/2014/main" id="{8E3B30D4-1B80-40DC-8853-A57ACCD7C31C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461;p115">
              <a:extLst>
                <a:ext uri="{FF2B5EF4-FFF2-40B4-BE49-F238E27FC236}">
                  <a16:creationId xmlns:a16="http://schemas.microsoft.com/office/drawing/2014/main" id="{D4ED035F-183D-4955-915A-EB00478E0856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462;p115">
              <a:extLst>
                <a:ext uri="{FF2B5EF4-FFF2-40B4-BE49-F238E27FC236}">
                  <a16:creationId xmlns:a16="http://schemas.microsoft.com/office/drawing/2014/main" id="{B6E61D90-38B8-4CB3-8094-96524DD70A5F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463;p115">
              <a:extLst>
                <a:ext uri="{FF2B5EF4-FFF2-40B4-BE49-F238E27FC236}">
                  <a16:creationId xmlns:a16="http://schemas.microsoft.com/office/drawing/2014/main" id="{70E9C40D-93B1-4E22-BEAC-323544182C20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464;p115">
              <a:extLst>
                <a:ext uri="{FF2B5EF4-FFF2-40B4-BE49-F238E27FC236}">
                  <a16:creationId xmlns:a16="http://schemas.microsoft.com/office/drawing/2014/main" id="{1619F650-78DE-4040-AB86-F688858E7CEF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465;p115">
              <a:extLst>
                <a:ext uri="{FF2B5EF4-FFF2-40B4-BE49-F238E27FC236}">
                  <a16:creationId xmlns:a16="http://schemas.microsoft.com/office/drawing/2014/main" id="{50890E14-C3C6-454A-9BE4-14735F34C616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466;p115">
              <a:extLst>
                <a:ext uri="{FF2B5EF4-FFF2-40B4-BE49-F238E27FC236}">
                  <a16:creationId xmlns:a16="http://schemas.microsoft.com/office/drawing/2014/main" id="{85BE499C-153E-493E-A5E7-20EFFDE72D17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467;p115">
              <a:extLst>
                <a:ext uri="{FF2B5EF4-FFF2-40B4-BE49-F238E27FC236}">
                  <a16:creationId xmlns:a16="http://schemas.microsoft.com/office/drawing/2014/main" id="{DA5F28E5-CB46-45BF-8D0B-34A530B5965E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468;p115">
              <a:extLst>
                <a:ext uri="{FF2B5EF4-FFF2-40B4-BE49-F238E27FC236}">
                  <a16:creationId xmlns:a16="http://schemas.microsoft.com/office/drawing/2014/main" id="{AD17DC43-C285-48CB-9090-68E0EED93810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469;p115">
              <a:extLst>
                <a:ext uri="{FF2B5EF4-FFF2-40B4-BE49-F238E27FC236}">
                  <a16:creationId xmlns:a16="http://schemas.microsoft.com/office/drawing/2014/main" id="{A65D7E78-5077-45F6-9FBF-9DC5927E3FA4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470;p115">
              <a:extLst>
                <a:ext uri="{FF2B5EF4-FFF2-40B4-BE49-F238E27FC236}">
                  <a16:creationId xmlns:a16="http://schemas.microsoft.com/office/drawing/2014/main" id="{52D4C6F8-5E7C-46FB-923C-FB9144B05F9B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471;p115">
              <a:extLst>
                <a:ext uri="{FF2B5EF4-FFF2-40B4-BE49-F238E27FC236}">
                  <a16:creationId xmlns:a16="http://schemas.microsoft.com/office/drawing/2014/main" id="{63107898-5DD3-4BB3-9651-EBFE08510349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472;p115">
              <a:extLst>
                <a:ext uri="{FF2B5EF4-FFF2-40B4-BE49-F238E27FC236}">
                  <a16:creationId xmlns:a16="http://schemas.microsoft.com/office/drawing/2014/main" id="{74C50CCB-E840-45D4-8613-AACE963A9D32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473;p115">
              <a:extLst>
                <a:ext uri="{FF2B5EF4-FFF2-40B4-BE49-F238E27FC236}">
                  <a16:creationId xmlns:a16="http://schemas.microsoft.com/office/drawing/2014/main" id="{6DD961EE-358B-48F5-B178-60ECB51758FC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474;p115">
              <a:extLst>
                <a:ext uri="{FF2B5EF4-FFF2-40B4-BE49-F238E27FC236}">
                  <a16:creationId xmlns:a16="http://schemas.microsoft.com/office/drawing/2014/main" id="{AF531CED-321E-45B7-BADD-ECBB12A15A02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475;p115">
              <a:extLst>
                <a:ext uri="{FF2B5EF4-FFF2-40B4-BE49-F238E27FC236}">
                  <a16:creationId xmlns:a16="http://schemas.microsoft.com/office/drawing/2014/main" id="{5B74E4B4-EB81-4C9A-AEC0-08B58949AE17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3" name="Afbeelding 102" descr="Afbeelding met wiel, Landvoertuig, voertuig, kleding&#10;&#10;Automatisch gegenereerde beschrijving">
            <a:extLst>
              <a:ext uri="{FF2B5EF4-FFF2-40B4-BE49-F238E27FC236}">
                <a16:creationId xmlns:a16="http://schemas.microsoft.com/office/drawing/2014/main" id="{45C2B7C3-85D8-4973-951F-D786D3B79C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79" t="2789" r="3804" b="4326"/>
          <a:stretch/>
        </p:blipFill>
        <p:spPr>
          <a:xfrm>
            <a:off x="201102" y="1071226"/>
            <a:ext cx="4415699" cy="3281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5" name="Afbeelding 104" descr="Afbeelding met persoon, kleding, overdekt, Menselijk gezicht&#10;&#10;Automatisch gegenereerde beschrijving">
            <a:extLst>
              <a:ext uri="{FF2B5EF4-FFF2-40B4-BE49-F238E27FC236}">
                <a16:creationId xmlns:a16="http://schemas.microsoft.com/office/drawing/2014/main" id="{2F28218A-0494-4699-8FBF-7AC93618A1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59" t="1899" r="1106" b="1670"/>
          <a:stretch/>
        </p:blipFill>
        <p:spPr>
          <a:xfrm>
            <a:off x="4727101" y="1084546"/>
            <a:ext cx="4174094" cy="3274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6267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715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Rol als vader</a:t>
            </a:r>
            <a:endParaRPr sz="4400" dirty="0"/>
          </a:p>
        </p:txBody>
      </p:sp>
      <p:grpSp>
        <p:nvGrpSpPr>
          <p:cNvPr id="3" name="Google Shape;1451;p115">
            <a:extLst>
              <a:ext uri="{FF2B5EF4-FFF2-40B4-BE49-F238E27FC236}">
                <a16:creationId xmlns:a16="http://schemas.microsoft.com/office/drawing/2014/main" id="{82594498-E751-43FB-834C-75E28049B79D}"/>
              </a:ext>
            </a:extLst>
          </p:cNvPr>
          <p:cNvGrpSpPr/>
          <p:nvPr/>
        </p:nvGrpSpPr>
        <p:grpSpPr>
          <a:xfrm>
            <a:off x="8222163" y="-306505"/>
            <a:ext cx="1207275" cy="1806353"/>
            <a:chOff x="3591240" y="1886649"/>
            <a:chExt cx="1207275" cy="1806353"/>
          </a:xfrm>
        </p:grpSpPr>
        <p:sp>
          <p:nvSpPr>
            <p:cNvPr id="4" name="Google Shape;1452;p115">
              <a:extLst>
                <a:ext uri="{FF2B5EF4-FFF2-40B4-BE49-F238E27FC236}">
                  <a16:creationId xmlns:a16="http://schemas.microsoft.com/office/drawing/2014/main" id="{BA1FDACC-45B8-4C05-832A-2ACEA1762FCD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53;p115">
              <a:extLst>
                <a:ext uri="{FF2B5EF4-FFF2-40B4-BE49-F238E27FC236}">
                  <a16:creationId xmlns:a16="http://schemas.microsoft.com/office/drawing/2014/main" id="{09B6CC48-249F-4059-BFA7-B13DB8746476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54;p115">
              <a:extLst>
                <a:ext uri="{FF2B5EF4-FFF2-40B4-BE49-F238E27FC236}">
                  <a16:creationId xmlns:a16="http://schemas.microsoft.com/office/drawing/2014/main" id="{1675DC20-C210-40A6-AB6E-B87B019106C1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55;p115">
              <a:extLst>
                <a:ext uri="{FF2B5EF4-FFF2-40B4-BE49-F238E27FC236}">
                  <a16:creationId xmlns:a16="http://schemas.microsoft.com/office/drawing/2014/main" id="{38B18BA3-DC55-4187-ADC5-3F1B08AC56ED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56;p115">
              <a:extLst>
                <a:ext uri="{FF2B5EF4-FFF2-40B4-BE49-F238E27FC236}">
                  <a16:creationId xmlns:a16="http://schemas.microsoft.com/office/drawing/2014/main" id="{396FA635-984C-4515-BB23-1EF9423F409A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57;p115">
              <a:extLst>
                <a:ext uri="{FF2B5EF4-FFF2-40B4-BE49-F238E27FC236}">
                  <a16:creationId xmlns:a16="http://schemas.microsoft.com/office/drawing/2014/main" id="{EB37E6DB-4925-4C18-8B2D-FAC15FC56908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58;p115">
              <a:extLst>
                <a:ext uri="{FF2B5EF4-FFF2-40B4-BE49-F238E27FC236}">
                  <a16:creationId xmlns:a16="http://schemas.microsoft.com/office/drawing/2014/main" id="{8150456A-2367-4F78-80B0-06656D45E5EE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59;p115">
              <a:extLst>
                <a:ext uri="{FF2B5EF4-FFF2-40B4-BE49-F238E27FC236}">
                  <a16:creationId xmlns:a16="http://schemas.microsoft.com/office/drawing/2014/main" id="{A4383CFD-6454-4D36-B1DA-D38C66E383A6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60;p115">
              <a:extLst>
                <a:ext uri="{FF2B5EF4-FFF2-40B4-BE49-F238E27FC236}">
                  <a16:creationId xmlns:a16="http://schemas.microsoft.com/office/drawing/2014/main" id="{845BDE7C-2204-4307-9C4D-07B694E2E8BF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61;p115">
              <a:extLst>
                <a:ext uri="{FF2B5EF4-FFF2-40B4-BE49-F238E27FC236}">
                  <a16:creationId xmlns:a16="http://schemas.microsoft.com/office/drawing/2014/main" id="{A4777963-2787-4484-9FE5-5A71136680ED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62;p115">
              <a:extLst>
                <a:ext uri="{FF2B5EF4-FFF2-40B4-BE49-F238E27FC236}">
                  <a16:creationId xmlns:a16="http://schemas.microsoft.com/office/drawing/2014/main" id="{148177B3-6320-4F8F-9459-BA179E307137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63;p115">
              <a:extLst>
                <a:ext uri="{FF2B5EF4-FFF2-40B4-BE49-F238E27FC236}">
                  <a16:creationId xmlns:a16="http://schemas.microsoft.com/office/drawing/2014/main" id="{53B6A17D-3F1C-47E8-80D1-9D8214896D9C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64;p115">
              <a:extLst>
                <a:ext uri="{FF2B5EF4-FFF2-40B4-BE49-F238E27FC236}">
                  <a16:creationId xmlns:a16="http://schemas.microsoft.com/office/drawing/2014/main" id="{17790A50-CF7E-4173-B8D0-4AEE6DE2CE4E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65;p115">
              <a:extLst>
                <a:ext uri="{FF2B5EF4-FFF2-40B4-BE49-F238E27FC236}">
                  <a16:creationId xmlns:a16="http://schemas.microsoft.com/office/drawing/2014/main" id="{152B6C50-6F0A-438A-8F08-DF395DE7DF52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66;p115">
              <a:extLst>
                <a:ext uri="{FF2B5EF4-FFF2-40B4-BE49-F238E27FC236}">
                  <a16:creationId xmlns:a16="http://schemas.microsoft.com/office/drawing/2014/main" id="{7D4911CF-17D4-4F9C-96DE-52F7F757195D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67;p115">
              <a:extLst>
                <a:ext uri="{FF2B5EF4-FFF2-40B4-BE49-F238E27FC236}">
                  <a16:creationId xmlns:a16="http://schemas.microsoft.com/office/drawing/2014/main" id="{9A202C29-A7E5-4855-9411-881DAF710E50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68;p115">
              <a:extLst>
                <a:ext uri="{FF2B5EF4-FFF2-40B4-BE49-F238E27FC236}">
                  <a16:creationId xmlns:a16="http://schemas.microsoft.com/office/drawing/2014/main" id="{FBC3CB1E-806B-44D8-9262-B8B9E5459DA7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69;p115">
              <a:extLst>
                <a:ext uri="{FF2B5EF4-FFF2-40B4-BE49-F238E27FC236}">
                  <a16:creationId xmlns:a16="http://schemas.microsoft.com/office/drawing/2014/main" id="{07620C25-A477-486B-853A-F7B8BBDA5238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70;p115">
              <a:extLst>
                <a:ext uri="{FF2B5EF4-FFF2-40B4-BE49-F238E27FC236}">
                  <a16:creationId xmlns:a16="http://schemas.microsoft.com/office/drawing/2014/main" id="{BA7780B3-DCAE-4992-A4CE-C0CF96CD99C5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71;p115">
              <a:extLst>
                <a:ext uri="{FF2B5EF4-FFF2-40B4-BE49-F238E27FC236}">
                  <a16:creationId xmlns:a16="http://schemas.microsoft.com/office/drawing/2014/main" id="{41AE6295-1313-4160-B342-8FC050E14395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72;p115">
              <a:extLst>
                <a:ext uri="{FF2B5EF4-FFF2-40B4-BE49-F238E27FC236}">
                  <a16:creationId xmlns:a16="http://schemas.microsoft.com/office/drawing/2014/main" id="{40D22B78-5C9D-4B9A-A4B2-6A534A501B36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73;p115">
              <a:extLst>
                <a:ext uri="{FF2B5EF4-FFF2-40B4-BE49-F238E27FC236}">
                  <a16:creationId xmlns:a16="http://schemas.microsoft.com/office/drawing/2014/main" id="{776A654B-19C1-4BF2-8E06-894DD534B118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74;p115">
              <a:extLst>
                <a:ext uri="{FF2B5EF4-FFF2-40B4-BE49-F238E27FC236}">
                  <a16:creationId xmlns:a16="http://schemas.microsoft.com/office/drawing/2014/main" id="{4AABF88B-CB9B-4A67-A0E0-AE8EC1472C57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75;p115">
              <a:extLst>
                <a:ext uri="{FF2B5EF4-FFF2-40B4-BE49-F238E27FC236}">
                  <a16:creationId xmlns:a16="http://schemas.microsoft.com/office/drawing/2014/main" id="{9929BDFA-36DB-4E10-B47A-7D36868E2F00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1451;p115">
            <a:extLst>
              <a:ext uri="{FF2B5EF4-FFF2-40B4-BE49-F238E27FC236}">
                <a16:creationId xmlns:a16="http://schemas.microsoft.com/office/drawing/2014/main" id="{BF168A47-B5E8-4B8F-BD0C-71161831338A}"/>
              </a:ext>
            </a:extLst>
          </p:cNvPr>
          <p:cNvGrpSpPr/>
          <p:nvPr/>
        </p:nvGrpSpPr>
        <p:grpSpPr>
          <a:xfrm rot="9237940">
            <a:off x="4112" y="3861874"/>
            <a:ext cx="1207275" cy="1806353"/>
            <a:chOff x="3591240" y="1886649"/>
            <a:chExt cx="1207275" cy="1806353"/>
          </a:xfrm>
        </p:grpSpPr>
        <p:sp>
          <p:nvSpPr>
            <p:cNvPr id="29" name="Google Shape;1452;p115">
              <a:extLst>
                <a:ext uri="{FF2B5EF4-FFF2-40B4-BE49-F238E27FC236}">
                  <a16:creationId xmlns:a16="http://schemas.microsoft.com/office/drawing/2014/main" id="{9CAD275D-02C9-410C-9AC0-9F5AE451D4E1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53;p115">
              <a:extLst>
                <a:ext uri="{FF2B5EF4-FFF2-40B4-BE49-F238E27FC236}">
                  <a16:creationId xmlns:a16="http://schemas.microsoft.com/office/drawing/2014/main" id="{4A8BE5CD-042E-4309-9AF8-3D35CFF3BCBD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54;p115">
              <a:extLst>
                <a:ext uri="{FF2B5EF4-FFF2-40B4-BE49-F238E27FC236}">
                  <a16:creationId xmlns:a16="http://schemas.microsoft.com/office/drawing/2014/main" id="{383EFD72-C030-4987-A83C-C202C99F7A3F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55;p115">
              <a:extLst>
                <a:ext uri="{FF2B5EF4-FFF2-40B4-BE49-F238E27FC236}">
                  <a16:creationId xmlns:a16="http://schemas.microsoft.com/office/drawing/2014/main" id="{E48D9B24-4C32-4764-9FB7-BA94EAC23120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56;p115">
              <a:extLst>
                <a:ext uri="{FF2B5EF4-FFF2-40B4-BE49-F238E27FC236}">
                  <a16:creationId xmlns:a16="http://schemas.microsoft.com/office/drawing/2014/main" id="{5383266E-592E-4A66-ADCD-06C3155022DD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57;p115">
              <a:extLst>
                <a:ext uri="{FF2B5EF4-FFF2-40B4-BE49-F238E27FC236}">
                  <a16:creationId xmlns:a16="http://schemas.microsoft.com/office/drawing/2014/main" id="{7AE95582-18A8-4372-9147-FA82AB95FBBC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58;p115">
              <a:extLst>
                <a:ext uri="{FF2B5EF4-FFF2-40B4-BE49-F238E27FC236}">
                  <a16:creationId xmlns:a16="http://schemas.microsoft.com/office/drawing/2014/main" id="{3ED56125-0767-4945-B872-24781013F80B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59;p115">
              <a:extLst>
                <a:ext uri="{FF2B5EF4-FFF2-40B4-BE49-F238E27FC236}">
                  <a16:creationId xmlns:a16="http://schemas.microsoft.com/office/drawing/2014/main" id="{4F5C67A3-B9B2-40B1-900E-5BA15C8F255C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60;p115">
              <a:extLst>
                <a:ext uri="{FF2B5EF4-FFF2-40B4-BE49-F238E27FC236}">
                  <a16:creationId xmlns:a16="http://schemas.microsoft.com/office/drawing/2014/main" id="{3C8593ED-ED49-48A3-804A-15366CD3DCF7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461;p115">
              <a:extLst>
                <a:ext uri="{FF2B5EF4-FFF2-40B4-BE49-F238E27FC236}">
                  <a16:creationId xmlns:a16="http://schemas.microsoft.com/office/drawing/2014/main" id="{DF550C5C-9BBA-457D-A2E6-D2AEFECD7D87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62;p115">
              <a:extLst>
                <a:ext uri="{FF2B5EF4-FFF2-40B4-BE49-F238E27FC236}">
                  <a16:creationId xmlns:a16="http://schemas.microsoft.com/office/drawing/2014/main" id="{4B59010D-335E-402A-92D0-B7808913E5E3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63;p115">
              <a:extLst>
                <a:ext uri="{FF2B5EF4-FFF2-40B4-BE49-F238E27FC236}">
                  <a16:creationId xmlns:a16="http://schemas.microsoft.com/office/drawing/2014/main" id="{DE4787F0-CD44-4A0B-A4AF-B6402A3231F9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64;p115">
              <a:extLst>
                <a:ext uri="{FF2B5EF4-FFF2-40B4-BE49-F238E27FC236}">
                  <a16:creationId xmlns:a16="http://schemas.microsoft.com/office/drawing/2014/main" id="{1A92F77D-E6A8-428B-AEB5-A6DB4482F3B9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465;p115">
              <a:extLst>
                <a:ext uri="{FF2B5EF4-FFF2-40B4-BE49-F238E27FC236}">
                  <a16:creationId xmlns:a16="http://schemas.microsoft.com/office/drawing/2014/main" id="{C622F7C1-0881-409E-B225-7C0A01E9D1B7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466;p115">
              <a:extLst>
                <a:ext uri="{FF2B5EF4-FFF2-40B4-BE49-F238E27FC236}">
                  <a16:creationId xmlns:a16="http://schemas.microsoft.com/office/drawing/2014/main" id="{42FD501B-D51D-4090-A44D-242A40A7ECEF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67;p115">
              <a:extLst>
                <a:ext uri="{FF2B5EF4-FFF2-40B4-BE49-F238E27FC236}">
                  <a16:creationId xmlns:a16="http://schemas.microsoft.com/office/drawing/2014/main" id="{05674444-EDC4-41C7-9A9A-3A5ADE6246A5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68;p115">
              <a:extLst>
                <a:ext uri="{FF2B5EF4-FFF2-40B4-BE49-F238E27FC236}">
                  <a16:creationId xmlns:a16="http://schemas.microsoft.com/office/drawing/2014/main" id="{CEC5C73C-020F-4202-A9B8-73AB17ADEAB7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69;p115">
              <a:extLst>
                <a:ext uri="{FF2B5EF4-FFF2-40B4-BE49-F238E27FC236}">
                  <a16:creationId xmlns:a16="http://schemas.microsoft.com/office/drawing/2014/main" id="{91DC7FEB-E83A-43FF-8584-0FCD07B45C56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70;p115">
              <a:extLst>
                <a:ext uri="{FF2B5EF4-FFF2-40B4-BE49-F238E27FC236}">
                  <a16:creationId xmlns:a16="http://schemas.microsoft.com/office/drawing/2014/main" id="{3A7D5AC5-2345-4485-AD4B-BCFF680F3535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71;p115">
              <a:extLst>
                <a:ext uri="{FF2B5EF4-FFF2-40B4-BE49-F238E27FC236}">
                  <a16:creationId xmlns:a16="http://schemas.microsoft.com/office/drawing/2014/main" id="{19C104D0-069B-445A-9B3A-ED91D613A4AC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72;p115">
              <a:extLst>
                <a:ext uri="{FF2B5EF4-FFF2-40B4-BE49-F238E27FC236}">
                  <a16:creationId xmlns:a16="http://schemas.microsoft.com/office/drawing/2014/main" id="{AFF3CEFA-54F9-404B-99E1-28341E221625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73;p115">
              <a:extLst>
                <a:ext uri="{FF2B5EF4-FFF2-40B4-BE49-F238E27FC236}">
                  <a16:creationId xmlns:a16="http://schemas.microsoft.com/office/drawing/2014/main" id="{16E20224-1D0D-4AF0-92CA-9F646905DBC4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74;p115">
              <a:extLst>
                <a:ext uri="{FF2B5EF4-FFF2-40B4-BE49-F238E27FC236}">
                  <a16:creationId xmlns:a16="http://schemas.microsoft.com/office/drawing/2014/main" id="{0788EECD-4426-4032-9085-DEF8C03D8C5E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75;p115">
              <a:extLst>
                <a:ext uri="{FF2B5EF4-FFF2-40B4-BE49-F238E27FC236}">
                  <a16:creationId xmlns:a16="http://schemas.microsoft.com/office/drawing/2014/main" id="{F5C8CD09-FF8A-4F25-9131-24E5B78D35B0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1451;p115">
            <a:extLst>
              <a:ext uri="{FF2B5EF4-FFF2-40B4-BE49-F238E27FC236}">
                <a16:creationId xmlns:a16="http://schemas.microsoft.com/office/drawing/2014/main" id="{7D110D25-1D4A-449F-9797-4873C568F6AC}"/>
              </a:ext>
            </a:extLst>
          </p:cNvPr>
          <p:cNvGrpSpPr/>
          <p:nvPr/>
        </p:nvGrpSpPr>
        <p:grpSpPr>
          <a:xfrm rot="1743850">
            <a:off x="8154343" y="4105969"/>
            <a:ext cx="1207275" cy="1806353"/>
            <a:chOff x="3591240" y="1886649"/>
            <a:chExt cx="1207275" cy="1806353"/>
          </a:xfrm>
        </p:grpSpPr>
        <p:sp>
          <p:nvSpPr>
            <p:cNvPr id="54" name="Google Shape;1452;p115">
              <a:extLst>
                <a:ext uri="{FF2B5EF4-FFF2-40B4-BE49-F238E27FC236}">
                  <a16:creationId xmlns:a16="http://schemas.microsoft.com/office/drawing/2014/main" id="{98789BF3-BC83-4807-8E92-B316618D54A5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53;p115">
              <a:extLst>
                <a:ext uri="{FF2B5EF4-FFF2-40B4-BE49-F238E27FC236}">
                  <a16:creationId xmlns:a16="http://schemas.microsoft.com/office/drawing/2014/main" id="{DCEE7852-88A7-41FE-B776-41313D34D5E2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54;p115">
              <a:extLst>
                <a:ext uri="{FF2B5EF4-FFF2-40B4-BE49-F238E27FC236}">
                  <a16:creationId xmlns:a16="http://schemas.microsoft.com/office/drawing/2014/main" id="{F4AE5A0D-D4EE-4C8F-AFCD-B74C13F4DFFA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55;p115">
              <a:extLst>
                <a:ext uri="{FF2B5EF4-FFF2-40B4-BE49-F238E27FC236}">
                  <a16:creationId xmlns:a16="http://schemas.microsoft.com/office/drawing/2014/main" id="{27C02439-5656-4C30-811A-C5D5F04E5E57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56;p115">
              <a:extLst>
                <a:ext uri="{FF2B5EF4-FFF2-40B4-BE49-F238E27FC236}">
                  <a16:creationId xmlns:a16="http://schemas.microsoft.com/office/drawing/2014/main" id="{91BF4BBC-827A-4837-AC3D-31AAEC737083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57;p115">
              <a:extLst>
                <a:ext uri="{FF2B5EF4-FFF2-40B4-BE49-F238E27FC236}">
                  <a16:creationId xmlns:a16="http://schemas.microsoft.com/office/drawing/2014/main" id="{85C569C6-59A7-421D-B695-3BF0BFE7B763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58;p115">
              <a:extLst>
                <a:ext uri="{FF2B5EF4-FFF2-40B4-BE49-F238E27FC236}">
                  <a16:creationId xmlns:a16="http://schemas.microsoft.com/office/drawing/2014/main" id="{B78BFEFE-35FE-4373-A332-9143B45E5774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59;p115">
              <a:extLst>
                <a:ext uri="{FF2B5EF4-FFF2-40B4-BE49-F238E27FC236}">
                  <a16:creationId xmlns:a16="http://schemas.microsoft.com/office/drawing/2014/main" id="{5CC33B72-7615-4A3F-BA0E-4FBECD2769E0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60;p115">
              <a:extLst>
                <a:ext uri="{FF2B5EF4-FFF2-40B4-BE49-F238E27FC236}">
                  <a16:creationId xmlns:a16="http://schemas.microsoft.com/office/drawing/2014/main" id="{9A696911-6D15-4E6B-8475-D8F7171BAA93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61;p115">
              <a:extLst>
                <a:ext uri="{FF2B5EF4-FFF2-40B4-BE49-F238E27FC236}">
                  <a16:creationId xmlns:a16="http://schemas.microsoft.com/office/drawing/2014/main" id="{6136D9B0-A3BB-450F-9DF5-812D6E7E08E3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62;p115">
              <a:extLst>
                <a:ext uri="{FF2B5EF4-FFF2-40B4-BE49-F238E27FC236}">
                  <a16:creationId xmlns:a16="http://schemas.microsoft.com/office/drawing/2014/main" id="{B45D28C1-EFB1-45AA-BA9A-9BAF37AC901D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63;p115">
              <a:extLst>
                <a:ext uri="{FF2B5EF4-FFF2-40B4-BE49-F238E27FC236}">
                  <a16:creationId xmlns:a16="http://schemas.microsoft.com/office/drawing/2014/main" id="{5F71469F-0CDC-4D94-9C3D-D720C429015E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64;p115">
              <a:extLst>
                <a:ext uri="{FF2B5EF4-FFF2-40B4-BE49-F238E27FC236}">
                  <a16:creationId xmlns:a16="http://schemas.microsoft.com/office/drawing/2014/main" id="{81D72464-9E64-473A-981F-8FB534C22F01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65;p115">
              <a:extLst>
                <a:ext uri="{FF2B5EF4-FFF2-40B4-BE49-F238E27FC236}">
                  <a16:creationId xmlns:a16="http://schemas.microsoft.com/office/drawing/2014/main" id="{A70ACDCB-39AF-4992-B47B-1FA19E413A21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66;p115">
              <a:extLst>
                <a:ext uri="{FF2B5EF4-FFF2-40B4-BE49-F238E27FC236}">
                  <a16:creationId xmlns:a16="http://schemas.microsoft.com/office/drawing/2014/main" id="{44000BFB-8E3C-4511-A93B-92495B518A7A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67;p115">
              <a:extLst>
                <a:ext uri="{FF2B5EF4-FFF2-40B4-BE49-F238E27FC236}">
                  <a16:creationId xmlns:a16="http://schemas.microsoft.com/office/drawing/2014/main" id="{CAD80375-AFF8-4B6B-85D2-8BF0B39208B5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68;p115">
              <a:extLst>
                <a:ext uri="{FF2B5EF4-FFF2-40B4-BE49-F238E27FC236}">
                  <a16:creationId xmlns:a16="http://schemas.microsoft.com/office/drawing/2014/main" id="{0D742111-57D7-465C-A6C6-A3D846360393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69;p115">
              <a:extLst>
                <a:ext uri="{FF2B5EF4-FFF2-40B4-BE49-F238E27FC236}">
                  <a16:creationId xmlns:a16="http://schemas.microsoft.com/office/drawing/2014/main" id="{E8D6D845-715F-4A5A-B6FE-A4D50FF80E95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70;p115">
              <a:extLst>
                <a:ext uri="{FF2B5EF4-FFF2-40B4-BE49-F238E27FC236}">
                  <a16:creationId xmlns:a16="http://schemas.microsoft.com/office/drawing/2014/main" id="{254E23F4-107E-4125-AB6B-51BFC894FF85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71;p115">
              <a:extLst>
                <a:ext uri="{FF2B5EF4-FFF2-40B4-BE49-F238E27FC236}">
                  <a16:creationId xmlns:a16="http://schemas.microsoft.com/office/drawing/2014/main" id="{8E236A1A-95FF-4B1E-AB4D-4A4C53A74B6D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72;p115">
              <a:extLst>
                <a:ext uri="{FF2B5EF4-FFF2-40B4-BE49-F238E27FC236}">
                  <a16:creationId xmlns:a16="http://schemas.microsoft.com/office/drawing/2014/main" id="{FD090A0C-4D60-455E-AEE1-281C4F181EF5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73;p115">
              <a:extLst>
                <a:ext uri="{FF2B5EF4-FFF2-40B4-BE49-F238E27FC236}">
                  <a16:creationId xmlns:a16="http://schemas.microsoft.com/office/drawing/2014/main" id="{450610FF-7C76-4F55-9DFD-4043B2C1A47A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74;p115">
              <a:extLst>
                <a:ext uri="{FF2B5EF4-FFF2-40B4-BE49-F238E27FC236}">
                  <a16:creationId xmlns:a16="http://schemas.microsoft.com/office/drawing/2014/main" id="{E9F8EE78-675C-476A-BF98-B27088F07945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75;p115">
              <a:extLst>
                <a:ext uri="{FF2B5EF4-FFF2-40B4-BE49-F238E27FC236}">
                  <a16:creationId xmlns:a16="http://schemas.microsoft.com/office/drawing/2014/main" id="{7BCEC42D-FD43-4445-858F-4870E2AC2E01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451;p115">
            <a:extLst>
              <a:ext uri="{FF2B5EF4-FFF2-40B4-BE49-F238E27FC236}">
                <a16:creationId xmlns:a16="http://schemas.microsoft.com/office/drawing/2014/main" id="{380E8FC4-5E47-42CE-90A6-9FD99E5B3E8D}"/>
              </a:ext>
            </a:extLst>
          </p:cNvPr>
          <p:cNvGrpSpPr/>
          <p:nvPr/>
        </p:nvGrpSpPr>
        <p:grpSpPr>
          <a:xfrm rot="13851168">
            <a:off x="-238523" y="-689484"/>
            <a:ext cx="1207275" cy="1806353"/>
            <a:chOff x="3591240" y="1886649"/>
            <a:chExt cx="1207275" cy="1806353"/>
          </a:xfrm>
        </p:grpSpPr>
        <p:sp>
          <p:nvSpPr>
            <p:cNvPr id="79" name="Google Shape;1452;p115">
              <a:extLst>
                <a:ext uri="{FF2B5EF4-FFF2-40B4-BE49-F238E27FC236}">
                  <a16:creationId xmlns:a16="http://schemas.microsoft.com/office/drawing/2014/main" id="{A15F0B0D-4E6A-4A24-B1A9-F386A0E455FA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53;p115">
              <a:extLst>
                <a:ext uri="{FF2B5EF4-FFF2-40B4-BE49-F238E27FC236}">
                  <a16:creationId xmlns:a16="http://schemas.microsoft.com/office/drawing/2014/main" id="{7B01E179-E313-42EC-9218-00F9E0AAC92A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54;p115">
              <a:extLst>
                <a:ext uri="{FF2B5EF4-FFF2-40B4-BE49-F238E27FC236}">
                  <a16:creationId xmlns:a16="http://schemas.microsoft.com/office/drawing/2014/main" id="{167B5F39-135D-4123-B326-186507D85BCA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55;p115">
              <a:extLst>
                <a:ext uri="{FF2B5EF4-FFF2-40B4-BE49-F238E27FC236}">
                  <a16:creationId xmlns:a16="http://schemas.microsoft.com/office/drawing/2014/main" id="{A136E4A3-D039-4429-AC0F-B51F1874F58E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56;p115">
              <a:extLst>
                <a:ext uri="{FF2B5EF4-FFF2-40B4-BE49-F238E27FC236}">
                  <a16:creationId xmlns:a16="http://schemas.microsoft.com/office/drawing/2014/main" id="{4160553A-74C8-4B98-8700-68EBB498932D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457;p115">
              <a:extLst>
                <a:ext uri="{FF2B5EF4-FFF2-40B4-BE49-F238E27FC236}">
                  <a16:creationId xmlns:a16="http://schemas.microsoft.com/office/drawing/2014/main" id="{65447987-F09F-4E14-985D-B62247BD9B54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458;p115">
              <a:extLst>
                <a:ext uri="{FF2B5EF4-FFF2-40B4-BE49-F238E27FC236}">
                  <a16:creationId xmlns:a16="http://schemas.microsoft.com/office/drawing/2014/main" id="{A7A7C962-592D-45C1-A81C-A11E753F00D2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459;p115">
              <a:extLst>
                <a:ext uri="{FF2B5EF4-FFF2-40B4-BE49-F238E27FC236}">
                  <a16:creationId xmlns:a16="http://schemas.microsoft.com/office/drawing/2014/main" id="{D80ABF8D-7BB7-4A93-9E6B-260B025AF6B6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460;p115">
              <a:extLst>
                <a:ext uri="{FF2B5EF4-FFF2-40B4-BE49-F238E27FC236}">
                  <a16:creationId xmlns:a16="http://schemas.microsoft.com/office/drawing/2014/main" id="{8E3B30D4-1B80-40DC-8853-A57ACCD7C31C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461;p115">
              <a:extLst>
                <a:ext uri="{FF2B5EF4-FFF2-40B4-BE49-F238E27FC236}">
                  <a16:creationId xmlns:a16="http://schemas.microsoft.com/office/drawing/2014/main" id="{D4ED035F-183D-4955-915A-EB00478E0856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462;p115">
              <a:extLst>
                <a:ext uri="{FF2B5EF4-FFF2-40B4-BE49-F238E27FC236}">
                  <a16:creationId xmlns:a16="http://schemas.microsoft.com/office/drawing/2014/main" id="{B6E61D90-38B8-4CB3-8094-96524DD70A5F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463;p115">
              <a:extLst>
                <a:ext uri="{FF2B5EF4-FFF2-40B4-BE49-F238E27FC236}">
                  <a16:creationId xmlns:a16="http://schemas.microsoft.com/office/drawing/2014/main" id="{70E9C40D-93B1-4E22-BEAC-323544182C20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464;p115">
              <a:extLst>
                <a:ext uri="{FF2B5EF4-FFF2-40B4-BE49-F238E27FC236}">
                  <a16:creationId xmlns:a16="http://schemas.microsoft.com/office/drawing/2014/main" id="{1619F650-78DE-4040-AB86-F688858E7CEF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465;p115">
              <a:extLst>
                <a:ext uri="{FF2B5EF4-FFF2-40B4-BE49-F238E27FC236}">
                  <a16:creationId xmlns:a16="http://schemas.microsoft.com/office/drawing/2014/main" id="{50890E14-C3C6-454A-9BE4-14735F34C616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466;p115">
              <a:extLst>
                <a:ext uri="{FF2B5EF4-FFF2-40B4-BE49-F238E27FC236}">
                  <a16:creationId xmlns:a16="http://schemas.microsoft.com/office/drawing/2014/main" id="{85BE499C-153E-493E-A5E7-20EFFDE72D17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467;p115">
              <a:extLst>
                <a:ext uri="{FF2B5EF4-FFF2-40B4-BE49-F238E27FC236}">
                  <a16:creationId xmlns:a16="http://schemas.microsoft.com/office/drawing/2014/main" id="{DA5F28E5-CB46-45BF-8D0B-34A530B5965E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468;p115">
              <a:extLst>
                <a:ext uri="{FF2B5EF4-FFF2-40B4-BE49-F238E27FC236}">
                  <a16:creationId xmlns:a16="http://schemas.microsoft.com/office/drawing/2014/main" id="{AD17DC43-C285-48CB-9090-68E0EED93810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469;p115">
              <a:extLst>
                <a:ext uri="{FF2B5EF4-FFF2-40B4-BE49-F238E27FC236}">
                  <a16:creationId xmlns:a16="http://schemas.microsoft.com/office/drawing/2014/main" id="{A65D7E78-5077-45F6-9FBF-9DC5927E3FA4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470;p115">
              <a:extLst>
                <a:ext uri="{FF2B5EF4-FFF2-40B4-BE49-F238E27FC236}">
                  <a16:creationId xmlns:a16="http://schemas.microsoft.com/office/drawing/2014/main" id="{52D4C6F8-5E7C-46FB-923C-FB9144B05F9B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471;p115">
              <a:extLst>
                <a:ext uri="{FF2B5EF4-FFF2-40B4-BE49-F238E27FC236}">
                  <a16:creationId xmlns:a16="http://schemas.microsoft.com/office/drawing/2014/main" id="{63107898-5DD3-4BB3-9651-EBFE08510349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472;p115">
              <a:extLst>
                <a:ext uri="{FF2B5EF4-FFF2-40B4-BE49-F238E27FC236}">
                  <a16:creationId xmlns:a16="http://schemas.microsoft.com/office/drawing/2014/main" id="{74C50CCB-E840-45D4-8613-AACE963A9D32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473;p115">
              <a:extLst>
                <a:ext uri="{FF2B5EF4-FFF2-40B4-BE49-F238E27FC236}">
                  <a16:creationId xmlns:a16="http://schemas.microsoft.com/office/drawing/2014/main" id="{6DD961EE-358B-48F5-B178-60ECB51758FC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474;p115">
              <a:extLst>
                <a:ext uri="{FF2B5EF4-FFF2-40B4-BE49-F238E27FC236}">
                  <a16:creationId xmlns:a16="http://schemas.microsoft.com/office/drawing/2014/main" id="{AF531CED-321E-45B7-BADD-ECBB12A15A02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475;p115">
              <a:extLst>
                <a:ext uri="{FF2B5EF4-FFF2-40B4-BE49-F238E27FC236}">
                  <a16:creationId xmlns:a16="http://schemas.microsoft.com/office/drawing/2014/main" id="{5B74E4B4-EB81-4C9A-AEC0-08B58949AE17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1z41r8v87c">
            <a:hlinkClick r:id="" action="ppaction://media"/>
            <a:extLst>
              <a:ext uri="{FF2B5EF4-FFF2-40B4-BE49-F238E27FC236}">
                <a16:creationId xmlns:a16="http://schemas.microsoft.com/office/drawing/2014/main" id="{235CA662-AE7A-4F8E-8748-A5F3A4A40B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18492" y="1023122"/>
            <a:ext cx="5317870" cy="391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3962400"/>
            <a:ext cx="9144000" cy="11715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chemeClr val="accent3"/>
                </a:solidFill>
              </a:rPr>
              <a:t>Vrije tijd en ontspanning</a:t>
            </a:r>
            <a:endParaRPr sz="4400" dirty="0">
              <a:solidFill>
                <a:schemeClr val="accent3"/>
              </a:solidFill>
            </a:endParaRPr>
          </a:p>
        </p:txBody>
      </p:sp>
      <p:grpSp>
        <p:nvGrpSpPr>
          <p:cNvPr id="3" name="Google Shape;1659;p118">
            <a:extLst>
              <a:ext uri="{FF2B5EF4-FFF2-40B4-BE49-F238E27FC236}">
                <a16:creationId xmlns:a16="http://schemas.microsoft.com/office/drawing/2014/main" id="{DD3DBD0C-E1A0-4EF9-B77C-C696AB972649}"/>
              </a:ext>
            </a:extLst>
          </p:cNvPr>
          <p:cNvGrpSpPr/>
          <p:nvPr/>
        </p:nvGrpSpPr>
        <p:grpSpPr>
          <a:xfrm>
            <a:off x="8558857" y="263900"/>
            <a:ext cx="344523" cy="316532"/>
            <a:chOff x="6559100" y="3225425"/>
            <a:chExt cx="1315475" cy="1208600"/>
          </a:xfrm>
        </p:grpSpPr>
        <p:sp>
          <p:nvSpPr>
            <p:cNvPr id="4" name="Google Shape;1660;p118">
              <a:extLst>
                <a:ext uri="{FF2B5EF4-FFF2-40B4-BE49-F238E27FC236}">
                  <a16:creationId xmlns:a16="http://schemas.microsoft.com/office/drawing/2014/main" id="{8743D37C-7CA7-45BB-86D8-0535883683F1}"/>
                </a:ext>
              </a:extLst>
            </p:cNvPr>
            <p:cNvSpPr/>
            <p:nvPr/>
          </p:nvSpPr>
          <p:spPr>
            <a:xfrm>
              <a:off x="6559100" y="3225425"/>
              <a:ext cx="1315475" cy="1208600"/>
            </a:xfrm>
            <a:custGeom>
              <a:avLst/>
              <a:gdLst/>
              <a:ahLst/>
              <a:cxnLst/>
              <a:rect l="l" t="t" r="r" b="b"/>
              <a:pathLst>
                <a:path w="52619" h="48344" extrusionOk="0">
                  <a:moveTo>
                    <a:pt x="26278" y="0"/>
                  </a:moveTo>
                  <a:cubicBezTo>
                    <a:pt x="15017" y="0"/>
                    <a:pt x="4928" y="7938"/>
                    <a:pt x="2625" y="19424"/>
                  </a:cubicBezTo>
                  <a:cubicBezTo>
                    <a:pt x="0" y="32515"/>
                    <a:pt x="8482" y="45253"/>
                    <a:pt x="21572" y="47878"/>
                  </a:cubicBezTo>
                  <a:cubicBezTo>
                    <a:pt x="23161" y="48192"/>
                    <a:pt x="24744" y="48344"/>
                    <a:pt x="26305" y="48344"/>
                  </a:cubicBezTo>
                  <a:cubicBezTo>
                    <a:pt x="37599" y="48344"/>
                    <a:pt x="47688" y="40404"/>
                    <a:pt x="49994" y="28930"/>
                  </a:cubicBezTo>
                  <a:cubicBezTo>
                    <a:pt x="52618" y="15840"/>
                    <a:pt x="44137" y="3101"/>
                    <a:pt x="31046" y="477"/>
                  </a:cubicBezTo>
                  <a:cubicBezTo>
                    <a:pt x="29446" y="155"/>
                    <a:pt x="27850" y="0"/>
                    <a:pt x="262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661;p118">
              <a:extLst>
                <a:ext uri="{FF2B5EF4-FFF2-40B4-BE49-F238E27FC236}">
                  <a16:creationId xmlns:a16="http://schemas.microsoft.com/office/drawing/2014/main" id="{BD54E2FE-C345-4E8B-98B1-D6DA172056B1}"/>
                </a:ext>
              </a:extLst>
            </p:cNvPr>
            <p:cNvSpPr/>
            <p:nvPr/>
          </p:nvSpPr>
          <p:spPr>
            <a:xfrm>
              <a:off x="7326625" y="3311650"/>
              <a:ext cx="289050" cy="201800"/>
            </a:xfrm>
            <a:custGeom>
              <a:avLst/>
              <a:gdLst/>
              <a:ahLst/>
              <a:cxnLst/>
              <a:rect l="l" t="t" r="r" b="b"/>
              <a:pathLst>
                <a:path w="11562" h="8072" extrusionOk="0">
                  <a:moveTo>
                    <a:pt x="784" y="0"/>
                  </a:moveTo>
                  <a:cubicBezTo>
                    <a:pt x="197" y="0"/>
                    <a:pt x="0" y="986"/>
                    <a:pt x="665" y="1189"/>
                  </a:cubicBezTo>
                  <a:cubicBezTo>
                    <a:pt x="4442" y="2469"/>
                    <a:pt x="7803" y="4773"/>
                    <a:pt x="10363" y="7878"/>
                  </a:cubicBezTo>
                  <a:cubicBezTo>
                    <a:pt x="10477" y="8014"/>
                    <a:pt x="10611" y="8072"/>
                    <a:pt x="10742" y="8072"/>
                  </a:cubicBezTo>
                  <a:cubicBezTo>
                    <a:pt x="11164" y="8072"/>
                    <a:pt x="11561" y="7478"/>
                    <a:pt x="11195" y="7014"/>
                  </a:cubicBezTo>
                  <a:cubicBezTo>
                    <a:pt x="8507" y="3781"/>
                    <a:pt x="4986" y="1349"/>
                    <a:pt x="985" y="36"/>
                  </a:cubicBezTo>
                  <a:cubicBezTo>
                    <a:pt x="914" y="12"/>
                    <a:pt x="847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662;p118">
              <a:extLst>
                <a:ext uri="{FF2B5EF4-FFF2-40B4-BE49-F238E27FC236}">
                  <a16:creationId xmlns:a16="http://schemas.microsoft.com/office/drawing/2014/main" id="{9E65C0C9-6A90-48CA-8251-AC29F2BB0B31}"/>
                </a:ext>
              </a:extLst>
            </p:cNvPr>
            <p:cNvSpPr/>
            <p:nvPr/>
          </p:nvSpPr>
          <p:spPr>
            <a:xfrm>
              <a:off x="7637050" y="3581350"/>
              <a:ext cx="78950" cy="103325"/>
            </a:xfrm>
            <a:custGeom>
              <a:avLst/>
              <a:gdLst/>
              <a:ahLst/>
              <a:cxnLst/>
              <a:rect l="l" t="t" r="r" b="b"/>
              <a:pathLst>
                <a:path w="3158" h="4133" extrusionOk="0">
                  <a:moveTo>
                    <a:pt x="837" y="1"/>
                  </a:moveTo>
                  <a:cubicBezTo>
                    <a:pt x="410" y="1"/>
                    <a:pt x="0" y="418"/>
                    <a:pt x="314" y="867"/>
                  </a:cubicBezTo>
                  <a:cubicBezTo>
                    <a:pt x="955" y="1731"/>
                    <a:pt x="1467" y="2691"/>
                    <a:pt x="1851" y="3715"/>
                  </a:cubicBezTo>
                  <a:cubicBezTo>
                    <a:pt x="1952" y="4007"/>
                    <a:pt x="2194" y="4132"/>
                    <a:pt x="2433" y="4132"/>
                  </a:cubicBezTo>
                  <a:cubicBezTo>
                    <a:pt x="2799" y="4132"/>
                    <a:pt x="3158" y="3840"/>
                    <a:pt x="3003" y="3395"/>
                  </a:cubicBezTo>
                  <a:cubicBezTo>
                    <a:pt x="2619" y="2275"/>
                    <a:pt x="2043" y="1219"/>
                    <a:pt x="1339" y="258"/>
                  </a:cubicBezTo>
                  <a:cubicBezTo>
                    <a:pt x="1205" y="77"/>
                    <a:pt x="1019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663;p118">
              <a:extLst>
                <a:ext uri="{FF2B5EF4-FFF2-40B4-BE49-F238E27FC236}">
                  <a16:creationId xmlns:a16="http://schemas.microsoft.com/office/drawing/2014/main" id="{EF7A1C93-75BE-4C79-B94B-D27012B240B2}"/>
                </a:ext>
              </a:extLst>
            </p:cNvPr>
            <p:cNvSpPr/>
            <p:nvPr/>
          </p:nvSpPr>
          <p:spPr>
            <a:xfrm>
              <a:off x="6697525" y="3901150"/>
              <a:ext cx="85575" cy="194575"/>
            </a:xfrm>
            <a:custGeom>
              <a:avLst/>
              <a:gdLst/>
              <a:ahLst/>
              <a:cxnLst/>
              <a:rect l="l" t="t" r="r" b="b"/>
              <a:pathLst>
                <a:path w="3423" h="7783" extrusionOk="0">
                  <a:moveTo>
                    <a:pt x="567" y="1"/>
                  </a:moveTo>
                  <a:cubicBezTo>
                    <a:pt x="275" y="1"/>
                    <a:pt x="1" y="193"/>
                    <a:pt x="32" y="589"/>
                  </a:cubicBezTo>
                  <a:cubicBezTo>
                    <a:pt x="192" y="2989"/>
                    <a:pt x="928" y="5358"/>
                    <a:pt x="2113" y="7470"/>
                  </a:cubicBezTo>
                  <a:cubicBezTo>
                    <a:pt x="2233" y="7691"/>
                    <a:pt x="2420" y="7783"/>
                    <a:pt x="2607" y="7783"/>
                  </a:cubicBezTo>
                  <a:cubicBezTo>
                    <a:pt x="3015" y="7783"/>
                    <a:pt x="3422" y="7345"/>
                    <a:pt x="3137" y="6862"/>
                  </a:cubicBezTo>
                  <a:cubicBezTo>
                    <a:pt x="2049" y="4942"/>
                    <a:pt x="1377" y="2797"/>
                    <a:pt x="1217" y="589"/>
                  </a:cubicBezTo>
                  <a:cubicBezTo>
                    <a:pt x="1184" y="201"/>
                    <a:pt x="866" y="1"/>
                    <a:pt x="56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" name="Google Shape;1664;p118">
            <a:extLst>
              <a:ext uri="{FF2B5EF4-FFF2-40B4-BE49-F238E27FC236}">
                <a16:creationId xmlns:a16="http://schemas.microsoft.com/office/drawing/2014/main" id="{5D4E39F9-7184-43C8-8A58-5C09E007D777}"/>
              </a:ext>
            </a:extLst>
          </p:cNvPr>
          <p:cNvGrpSpPr/>
          <p:nvPr/>
        </p:nvGrpSpPr>
        <p:grpSpPr>
          <a:xfrm>
            <a:off x="333418" y="606276"/>
            <a:ext cx="354657" cy="354646"/>
            <a:chOff x="2205675" y="2490200"/>
            <a:chExt cx="829800" cy="829775"/>
          </a:xfrm>
        </p:grpSpPr>
        <p:sp>
          <p:nvSpPr>
            <p:cNvPr id="9" name="Google Shape;1665;p118">
              <a:extLst>
                <a:ext uri="{FF2B5EF4-FFF2-40B4-BE49-F238E27FC236}">
                  <a16:creationId xmlns:a16="http://schemas.microsoft.com/office/drawing/2014/main" id="{4F503179-3B27-4747-ABC1-19E6D2967FF5}"/>
                </a:ext>
              </a:extLst>
            </p:cNvPr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666;p118">
              <a:extLst>
                <a:ext uri="{FF2B5EF4-FFF2-40B4-BE49-F238E27FC236}">
                  <a16:creationId xmlns:a16="http://schemas.microsoft.com/office/drawing/2014/main" id="{204175B0-9424-496F-A463-B78A19E7605C}"/>
                </a:ext>
              </a:extLst>
            </p:cNvPr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667;p118">
              <a:extLst>
                <a:ext uri="{FF2B5EF4-FFF2-40B4-BE49-F238E27FC236}">
                  <a16:creationId xmlns:a16="http://schemas.microsoft.com/office/drawing/2014/main" id="{66399F7F-E7B6-419F-A735-DC8907B97EF3}"/>
                </a:ext>
              </a:extLst>
            </p:cNvPr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668;p118">
              <a:extLst>
                <a:ext uri="{FF2B5EF4-FFF2-40B4-BE49-F238E27FC236}">
                  <a16:creationId xmlns:a16="http://schemas.microsoft.com/office/drawing/2014/main" id="{0FC5A4A5-CB27-48C9-8F83-4E26FAC778C4}"/>
                </a:ext>
              </a:extLst>
            </p:cNvPr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1669;p118">
            <a:extLst>
              <a:ext uri="{FF2B5EF4-FFF2-40B4-BE49-F238E27FC236}">
                <a16:creationId xmlns:a16="http://schemas.microsoft.com/office/drawing/2014/main" id="{45A3B30E-8D8B-45FE-A6C5-C513DA1D002B}"/>
              </a:ext>
            </a:extLst>
          </p:cNvPr>
          <p:cNvGrpSpPr/>
          <p:nvPr/>
        </p:nvGrpSpPr>
        <p:grpSpPr>
          <a:xfrm>
            <a:off x="1334208" y="249656"/>
            <a:ext cx="210929" cy="210929"/>
            <a:chOff x="4294875" y="1194775"/>
            <a:chExt cx="829775" cy="829775"/>
          </a:xfrm>
        </p:grpSpPr>
        <p:sp>
          <p:nvSpPr>
            <p:cNvPr id="14" name="Google Shape;1670;p118">
              <a:extLst>
                <a:ext uri="{FF2B5EF4-FFF2-40B4-BE49-F238E27FC236}">
                  <a16:creationId xmlns:a16="http://schemas.microsoft.com/office/drawing/2014/main" id="{1FBB5428-8839-4637-94B4-47F5C06FBDD4}"/>
                </a:ext>
              </a:extLst>
            </p:cNvPr>
            <p:cNvSpPr/>
            <p:nvPr/>
          </p:nvSpPr>
          <p:spPr>
            <a:xfrm>
              <a:off x="4294875" y="1194775"/>
              <a:ext cx="829775" cy="829775"/>
            </a:xfrm>
            <a:custGeom>
              <a:avLst/>
              <a:gdLst/>
              <a:ahLst/>
              <a:cxnLst/>
              <a:rect l="l" t="t" r="r" b="b"/>
              <a:pathLst>
                <a:path w="33191" h="33191" extrusionOk="0">
                  <a:moveTo>
                    <a:pt x="16612" y="0"/>
                  </a:moveTo>
                  <a:cubicBezTo>
                    <a:pt x="7458" y="0"/>
                    <a:pt x="1" y="7425"/>
                    <a:pt x="1" y="16579"/>
                  </a:cubicBezTo>
                  <a:cubicBezTo>
                    <a:pt x="1" y="25765"/>
                    <a:pt x="7458" y="33190"/>
                    <a:pt x="16612" y="33190"/>
                  </a:cubicBezTo>
                  <a:cubicBezTo>
                    <a:pt x="25766" y="33190"/>
                    <a:pt x="33191" y="25765"/>
                    <a:pt x="33191" y="16579"/>
                  </a:cubicBezTo>
                  <a:cubicBezTo>
                    <a:pt x="33191" y="7425"/>
                    <a:pt x="25766" y="0"/>
                    <a:pt x="166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671;p118">
              <a:extLst>
                <a:ext uri="{FF2B5EF4-FFF2-40B4-BE49-F238E27FC236}">
                  <a16:creationId xmlns:a16="http://schemas.microsoft.com/office/drawing/2014/main" id="{1B555AEE-711C-49EF-BDF6-93D11A4636A2}"/>
                </a:ext>
              </a:extLst>
            </p:cNvPr>
            <p:cNvSpPr/>
            <p:nvPr/>
          </p:nvSpPr>
          <p:spPr>
            <a:xfrm>
              <a:off x="4578950" y="1253350"/>
              <a:ext cx="242800" cy="48575"/>
            </a:xfrm>
            <a:custGeom>
              <a:avLst/>
              <a:gdLst/>
              <a:ahLst/>
              <a:cxnLst/>
              <a:rect l="l" t="t" r="r" b="b"/>
              <a:pathLst>
                <a:path w="9712" h="1943" extrusionOk="0">
                  <a:moveTo>
                    <a:pt x="5540" y="1"/>
                  </a:moveTo>
                  <a:cubicBezTo>
                    <a:pt x="3894" y="1"/>
                    <a:pt x="2250" y="254"/>
                    <a:pt x="672" y="762"/>
                  </a:cubicBezTo>
                  <a:cubicBezTo>
                    <a:pt x="0" y="966"/>
                    <a:pt x="181" y="1943"/>
                    <a:pt x="777" y="1943"/>
                  </a:cubicBezTo>
                  <a:cubicBezTo>
                    <a:pt x="834" y="1943"/>
                    <a:pt x="895" y="1933"/>
                    <a:pt x="960" y="1914"/>
                  </a:cubicBezTo>
                  <a:cubicBezTo>
                    <a:pt x="2446" y="1438"/>
                    <a:pt x="3989" y="1199"/>
                    <a:pt x="5534" y="1199"/>
                  </a:cubicBezTo>
                  <a:cubicBezTo>
                    <a:pt x="6585" y="1199"/>
                    <a:pt x="7637" y="1309"/>
                    <a:pt x="8673" y="1530"/>
                  </a:cubicBezTo>
                  <a:cubicBezTo>
                    <a:pt x="8723" y="1540"/>
                    <a:pt x="8771" y="1545"/>
                    <a:pt x="8817" y="1545"/>
                  </a:cubicBezTo>
                  <a:cubicBezTo>
                    <a:pt x="9478" y="1545"/>
                    <a:pt x="9712" y="527"/>
                    <a:pt x="8994" y="378"/>
                  </a:cubicBezTo>
                  <a:cubicBezTo>
                    <a:pt x="7857" y="126"/>
                    <a:pt x="6698" y="1"/>
                    <a:pt x="55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72;p118">
              <a:extLst>
                <a:ext uri="{FF2B5EF4-FFF2-40B4-BE49-F238E27FC236}">
                  <a16:creationId xmlns:a16="http://schemas.microsoft.com/office/drawing/2014/main" id="{55131FE1-1D35-458A-97AD-B6ABA36E024E}"/>
                </a:ext>
              </a:extLst>
            </p:cNvPr>
            <p:cNvSpPr/>
            <p:nvPr/>
          </p:nvSpPr>
          <p:spPr>
            <a:xfrm>
              <a:off x="4494225" y="1873414"/>
              <a:ext cx="235150" cy="81350"/>
            </a:xfrm>
            <a:custGeom>
              <a:avLst/>
              <a:gdLst/>
              <a:ahLst/>
              <a:cxnLst/>
              <a:rect l="l" t="t" r="r" b="b"/>
              <a:pathLst>
                <a:path w="9406" h="3254" extrusionOk="0">
                  <a:moveTo>
                    <a:pt x="854" y="1"/>
                  </a:moveTo>
                  <a:cubicBezTo>
                    <a:pt x="348" y="1"/>
                    <a:pt x="1" y="761"/>
                    <a:pt x="540" y="1112"/>
                  </a:cubicBezTo>
                  <a:cubicBezTo>
                    <a:pt x="2691" y="2517"/>
                    <a:pt x="5202" y="3254"/>
                    <a:pt x="7750" y="3254"/>
                  </a:cubicBezTo>
                  <a:cubicBezTo>
                    <a:pt x="8045" y="3254"/>
                    <a:pt x="8342" y="3244"/>
                    <a:pt x="8638" y="3224"/>
                  </a:cubicBezTo>
                  <a:cubicBezTo>
                    <a:pt x="9396" y="3161"/>
                    <a:pt x="9406" y="2007"/>
                    <a:pt x="8668" y="2007"/>
                  </a:cubicBezTo>
                  <a:cubicBezTo>
                    <a:pt x="8658" y="2007"/>
                    <a:pt x="8648" y="2007"/>
                    <a:pt x="8638" y="2008"/>
                  </a:cubicBezTo>
                  <a:cubicBezTo>
                    <a:pt x="8344" y="2029"/>
                    <a:pt x="8051" y="2040"/>
                    <a:pt x="7757" y="2040"/>
                  </a:cubicBezTo>
                  <a:cubicBezTo>
                    <a:pt x="5425" y="2040"/>
                    <a:pt x="3110" y="1367"/>
                    <a:pt x="1148" y="87"/>
                  </a:cubicBezTo>
                  <a:cubicBezTo>
                    <a:pt x="1048" y="27"/>
                    <a:pt x="948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673;p118">
              <a:extLst>
                <a:ext uri="{FF2B5EF4-FFF2-40B4-BE49-F238E27FC236}">
                  <a16:creationId xmlns:a16="http://schemas.microsoft.com/office/drawing/2014/main" id="{9D092AAC-6261-423E-AC65-19F9F6189522}"/>
                </a:ext>
              </a:extLst>
            </p:cNvPr>
            <p:cNvSpPr/>
            <p:nvPr/>
          </p:nvSpPr>
          <p:spPr>
            <a:xfrm>
              <a:off x="4763400" y="1908814"/>
              <a:ext cx="93575" cy="38400"/>
            </a:xfrm>
            <a:custGeom>
              <a:avLst/>
              <a:gdLst/>
              <a:ahLst/>
              <a:cxnLst/>
              <a:rect l="l" t="t" r="r" b="b"/>
              <a:pathLst>
                <a:path w="3743" h="1536" extrusionOk="0">
                  <a:moveTo>
                    <a:pt x="2847" y="0"/>
                  </a:moveTo>
                  <a:cubicBezTo>
                    <a:pt x="2801" y="0"/>
                    <a:pt x="2753" y="5"/>
                    <a:pt x="2704" y="16"/>
                  </a:cubicBezTo>
                  <a:lnTo>
                    <a:pt x="719" y="368"/>
                  </a:lnTo>
                  <a:cubicBezTo>
                    <a:pt x="1" y="517"/>
                    <a:pt x="234" y="1535"/>
                    <a:pt x="870" y="1535"/>
                  </a:cubicBezTo>
                  <a:cubicBezTo>
                    <a:pt x="914" y="1535"/>
                    <a:pt x="960" y="1530"/>
                    <a:pt x="1007" y="1520"/>
                  </a:cubicBezTo>
                  <a:lnTo>
                    <a:pt x="1039" y="1520"/>
                  </a:lnTo>
                  <a:lnTo>
                    <a:pt x="3024" y="1168"/>
                  </a:lnTo>
                  <a:cubicBezTo>
                    <a:pt x="3742" y="1018"/>
                    <a:pt x="3509" y="0"/>
                    <a:pt x="284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 descr="Flashback: vrije tijd en reizen, hoe zag dat eruit in de jaren '50?">
            <a:extLst>
              <a:ext uri="{FF2B5EF4-FFF2-40B4-BE49-F238E27FC236}">
                <a16:creationId xmlns:a16="http://schemas.microsoft.com/office/drawing/2014/main" id="{B2765064-B043-4054-93A7-F5166F064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155" y="2249350"/>
            <a:ext cx="2767942" cy="1794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oetballers jaren 70' 80' 90' | Facebook">
            <a:extLst>
              <a:ext uri="{FF2B5EF4-FFF2-40B4-BE49-F238E27FC236}">
                <a16:creationId xmlns:a16="http://schemas.microsoft.com/office/drawing/2014/main" id="{D4F474B9-CE27-4279-B4B9-B604AF197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485" y="276894"/>
            <a:ext cx="2821570" cy="3766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an-aan-het-werk-in-moestuin-Linden-1985">
            <a:extLst>
              <a:ext uri="{FF2B5EF4-FFF2-40B4-BE49-F238E27FC236}">
                <a16:creationId xmlns:a16="http://schemas.microsoft.com/office/drawing/2014/main" id="{AEE26128-9FB9-447F-9A71-D786A4EF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" t="2222" r="1862" b="1851"/>
          <a:stretch/>
        </p:blipFill>
        <p:spPr bwMode="auto">
          <a:xfrm>
            <a:off x="1669155" y="276894"/>
            <a:ext cx="2767942" cy="1877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25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56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Verschil tussen </a:t>
            </a:r>
            <a:br>
              <a:rPr lang="en" sz="4400" dirty="0"/>
            </a:br>
            <a:r>
              <a:rPr lang="en" sz="4400" dirty="0"/>
              <a:t>moeder- en vaderrol</a:t>
            </a:r>
            <a:endParaRPr sz="4400" dirty="0"/>
          </a:p>
        </p:txBody>
      </p:sp>
      <p:grpSp>
        <p:nvGrpSpPr>
          <p:cNvPr id="3" name="Google Shape;4186;p150">
            <a:extLst>
              <a:ext uri="{FF2B5EF4-FFF2-40B4-BE49-F238E27FC236}">
                <a16:creationId xmlns:a16="http://schemas.microsoft.com/office/drawing/2014/main" id="{89930890-5C8E-492F-90BC-668BE4F9D3D7}"/>
              </a:ext>
            </a:extLst>
          </p:cNvPr>
          <p:cNvGrpSpPr/>
          <p:nvPr/>
        </p:nvGrpSpPr>
        <p:grpSpPr>
          <a:xfrm>
            <a:off x="7702000" y="3563506"/>
            <a:ext cx="344523" cy="316532"/>
            <a:chOff x="6559100" y="3225425"/>
            <a:chExt cx="1315475" cy="1208600"/>
          </a:xfrm>
        </p:grpSpPr>
        <p:sp>
          <p:nvSpPr>
            <p:cNvPr id="4" name="Google Shape;4187;p150">
              <a:extLst>
                <a:ext uri="{FF2B5EF4-FFF2-40B4-BE49-F238E27FC236}">
                  <a16:creationId xmlns:a16="http://schemas.microsoft.com/office/drawing/2014/main" id="{85A02891-5480-474E-9C86-921C17B928BD}"/>
                </a:ext>
              </a:extLst>
            </p:cNvPr>
            <p:cNvSpPr/>
            <p:nvPr/>
          </p:nvSpPr>
          <p:spPr>
            <a:xfrm>
              <a:off x="6559100" y="3225425"/>
              <a:ext cx="1315475" cy="1208600"/>
            </a:xfrm>
            <a:custGeom>
              <a:avLst/>
              <a:gdLst/>
              <a:ahLst/>
              <a:cxnLst/>
              <a:rect l="l" t="t" r="r" b="b"/>
              <a:pathLst>
                <a:path w="52619" h="48344" extrusionOk="0">
                  <a:moveTo>
                    <a:pt x="26278" y="0"/>
                  </a:moveTo>
                  <a:cubicBezTo>
                    <a:pt x="15017" y="0"/>
                    <a:pt x="4928" y="7938"/>
                    <a:pt x="2625" y="19424"/>
                  </a:cubicBezTo>
                  <a:cubicBezTo>
                    <a:pt x="0" y="32515"/>
                    <a:pt x="8482" y="45253"/>
                    <a:pt x="21572" y="47878"/>
                  </a:cubicBezTo>
                  <a:cubicBezTo>
                    <a:pt x="23161" y="48192"/>
                    <a:pt x="24744" y="48344"/>
                    <a:pt x="26305" y="48344"/>
                  </a:cubicBezTo>
                  <a:cubicBezTo>
                    <a:pt x="37599" y="48344"/>
                    <a:pt x="47688" y="40404"/>
                    <a:pt x="49994" y="28930"/>
                  </a:cubicBezTo>
                  <a:cubicBezTo>
                    <a:pt x="52618" y="15840"/>
                    <a:pt x="44137" y="3101"/>
                    <a:pt x="31046" y="477"/>
                  </a:cubicBezTo>
                  <a:cubicBezTo>
                    <a:pt x="29446" y="155"/>
                    <a:pt x="27850" y="0"/>
                    <a:pt x="262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188;p150">
              <a:extLst>
                <a:ext uri="{FF2B5EF4-FFF2-40B4-BE49-F238E27FC236}">
                  <a16:creationId xmlns:a16="http://schemas.microsoft.com/office/drawing/2014/main" id="{F5732BC3-41FC-4A27-B753-DCFDAED464CF}"/>
                </a:ext>
              </a:extLst>
            </p:cNvPr>
            <p:cNvSpPr/>
            <p:nvPr/>
          </p:nvSpPr>
          <p:spPr>
            <a:xfrm>
              <a:off x="7326625" y="3311650"/>
              <a:ext cx="289050" cy="201800"/>
            </a:xfrm>
            <a:custGeom>
              <a:avLst/>
              <a:gdLst/>
              <a:ahLst/>
              <a:cxnLst/>
              <a:rect l="l" t="t" r="r" b="b"/>
              <a:pathLst>
                <a:path w="11562" h="8072" extrusionOk="0">
                  <a:moveTo>
                    <a:pt x="784" y="0"/>
                  </a:moveTo>
                  <a:cubicBezTo>
                    <a:pt x="197" y="0"/>
                    <a:pt x="0" y="986"/>
                    <a:pt x="665" y="1189"/>
                  </a:cubicBezTo>
                  <a:cubicBezTo>
                    <a:pt x="4442" y="2469"/>
                    <a:pt x="7803" y="4773"/>
                    <a:pt x="10363" y="7878"/>
                  </a:cubicBezTo>
                  <a:cubicBezTo>
                    <a:pt x="10477" y="8014"/>
                    <a:pt x="10611" y="8072"/>
                    <a:pt x="10742" y="8072"/>
                  </a:cubicBezTo>
                  <a:cubicBezTo>
                    <a:pt x="11164" y="8072"/>
                    <a:pt x="11561" y="7478"/>
                    <a:pt x="11195" y="7014"/>
                  </a:cubicBezTo>
                  <a:cubicBezTo>
                    <a:pt x="8507" y="3781"/>
                    <a:pt x="4986" y="1349"/>
                    <a:pt x="985" y="36"/>
                  </a:cubicBezTo>
                  <a:cubicBezTo>
                    <a:pt x="914" y="12"/>
                    <a:pt x="847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189;p150">
              <a:extLst>
                <a:ext uri="{FF2B5EF4-FFF2-40B4-BE49-F238E27FC236}">
                  <a16:creationId xmlns:a16="http://schemas.microsoft.com/office/drawing/2014/main" id="{1C0A2ADF-62C7-4E80-BB12-F391F16F4EC8}"/>
                </a:ext>
              </a:extLst>
            </p:cNvPr>
            <p:cNvSpPr/>
            <p:nvPr/>
          </p:nvSpPr>
          <p:spPr>
            <a:xfrm>
              <a:off x="7637050" y="3581350"/>
              <a:ext cx="78950" cy="103325"/>
            </a:xfrm>
            <a:custGeom>
              <a:avLst/>
              <a:gdLst/>
              <a:ahLst/>
              <a:cxnLst/>
              <a:rect l="l" t="t" r="r" b="b"/>
              <a:pathLst>
                <a:path w="3158" h="4133" extrusionOk="0">
                  <a:moveTo>
                    <a:pt x="837" y="1"/>
                  </a:moveTo>
                  <a:cubicBezTo>
                    <a:pt x="410" y="1"/>
                    <a:pt x="0" y="418"/>
                    <a:pt x="314" y="867"/>
                  </a:cubicBezTo>
                  <a:cubicBezTo>
                    <a:pt x="955" y="1731"/>
                    <a:pt x="1467" y="2691"/>
                    <a:pt x="1851" y="3715"/>
                  </a:cubicBezTo>
                  <a:cubicBezTo>
                    <a:pt x="1952" y="4007"/>
                    <a:pt x="2194" y="4132"/>
                    <a:pt x="2433" y="4132"/>
                  </a:cubicBezTo>
                  <a:cubicBezTo>
                    <a:pt x="2799" y="4132"/>
                    <a:pt x="3158" y="3840"/>
                    <a:pt x="3003" y="3395"/>
                  </a:cubicBezTo>
                  <a:cubicBezTo>
                    <a:pt x="2619" y="2275"/>
                    <a:pt x="2043" y="1219"/>
                    <a:pt x="1339" y="258"/>
                  </a:cubicBezTo>
                  <a:cubicBezTo>
                    <a:pt x="1205" y="77"/>
                    <a:pt x="1019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190;p150">
              <a:extLst>
                <a:ext uri="{FF2B5EF4-FFF2-40B4-BE49-F238E27FC236}">
                  <a16:creationId xmlns:a16="http://schemas.microsoft.com/office/drawing/2014/main" id="{8891F0AF-CA1D-42D1-B9C2-922D137224D6}"/>
                </a:ext>
              </a:extLst>
            </p:cNvPr>
            <p:cNvSpPr/>
            <p:nvPr/>
          </p:nvSpPr>
          <p:spPr>
            <a:xfrm>
              <a:off x="6697525" y="3901150"/>
              <a:ext cx="85575" cy="194575"/>
            </a:xfrm>
            <a:custGeom>
              <a:avLst/>
              <a:gdLst/>
              <a:ahLst/>
              <a:cxnLst/>
              <a:rect l="l" t="t" r="r" b="b"/>
              <a:pathLst>
                <a:path w="3423" h="7783" extrusionOk="0">
                  <a:moveTo>
                    <a:pt x="567" y="1"/>
                  </a:moveTo>
                  <a:cubicBezTo>
                    <a:pt x="275" y="1"/>
                    <a:pt x="1" y="193"/>
                    <a:pt x="32" y="589"/>
                  </a:cubicBezTo>
                  <a:cubicBezTo>
                    <a:pt x="192" y="2989"/>
                    <a:pt x="928" y="5358"/>
                    <a:pt x="2113" y="7470"/>
                  </a:cubicBezTo>
                  <a:cubicBezTo>
                    <a:pt x="2233" y="7691"/>
                    <a:pt x="2420" y="7783"/>
                    <a:pt x="2607" y="7783"/>
                  </a:cubicBezTo>
                  <a:cubicBezTo>
                    <a:pt x="3015" y="7783"/>
                    <a:pt x="3422" y="7345"/>
                    <a:pt x="3137" y="6862"/>
                  </a:cubicBezTo>
                  <a:cubicBezTo>
                    <a:pt x="2049" y="4942"/>
                    <a:pt x="1377" y="2797"/>
                    <a:pt x="1217" y="589"/>
                  </a:cubicBezTo>
                  <a:cubicBezTo>
                    <a:pt x="1184" y="201"/>
                    <a:pt x="866" y="1"/>
                    <a:pt x="56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" name="Google Shape;4191;p150">
            <a:extLst>
              <a:ext uri="{FF2B5EF4-FFF2-40B4-BE49-F238E27FC236}">
                <a16:creationId xmlns:a16="http://schemas.microsoft.com/office/drawing/2014/main" id="{33F270ED-7EBD-432F-9FA4-9858385167FB}"/>
              </a:ext>
            </a:extLst>
          </p:cNvPr>
          <p:cNvGrpSpPr/>
          <p:nvPr/>
        </p:nvGrpSpPr>
        <p:grpSpPr>
          <a:xfrm>
            <a:off x="8202395" y="4179166"/>
            <a:ext cx="258068" cy="258060"/>
            <a:chOff x="2205675" y="2490200"/>
            <a:chExt cx="829800" cy="829775"/>
          </a:xfrm>
        </p:grpSpPr>
        <p:sp>
          <p:nvSpPr>
            <p:cNvPr id="9" name="Google Shape;4192;p150">
              <a:extLst>
                <a:ext uri="{FF2B5EF4-FFF2-40B4-BE49-F238E27FC236}">
                  <a16:creationId xmlns:a16="http://schemas.microsoft.com/office/drawing/2014/main" id="{536DC2C9-4F09-40DB-A96C-EC56AC70D785}"/>
                </a:ext>
              </a:extLst>
            </p:cNvPr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193;p150">
              <a:extLst>
                <a:ext uri="{FF2B5EF4-FFF2-40B4-BE49-F238E27FC236}">
                  <a16:creationId xmlns:a16="http://schemas.microsoft.com/office/drawing/2014/main" id="{4EA7049E-195E-4A3A-BD37-A829EF78E8EE}"/>
                </a:ext>
              </a:extLst>
            </p:cNvPr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194;p150">
              <a:extLst>
                <a:ext uri="{FF2B5EF4-FFF2-40B4-BE49-F238E27FC236}">
                  <a16:creationId xmlns:a16="http://schemas.microsoft.com/office/drawing/2014/main" id="{69C227C5-21FA-435D-9C8E-AB440846B47A}"/>
                </a:ext>
              </a:extLst>
            </p:cNvPr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195;p150">
              <a:extLst>
                <a:ext uri="{FF2B5EF4-FFF2-40B4-BE49-F238E27FC236}">
                  <a16:creationId xmlns:a16="http://schemas.microsoft.com/office/drawing/2014/main" id="{FF3D7F17-7C9C-4127-A29A-9A749B259A52}"/>
                </a:ext>
              </a:extLst>
            </p:cNvPr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4196;p150">
            <a:extLst>
              <a:ext uri="{FF2B5EF4-FFF2-40B4-BE49-F238E27FC236}">
                <a16:creationId xmlns:a16="http://schemas.microsoft.com/office/drawing/2014/main" id="{6496C96A-3E40-40F6-B879-D730537AEFEB}"/>
              </a:ext>
            </a:extLst>
          </p:cNvPr>
          <p:cNvGrpSpPr/>
          <p:nvPr/>
        </p:nvGrpSpPr>
        <p:grpSpPr>
          <a:xfrm>
            <a:off x="549170" y="4179166"/>
            <a:ext cx="258068" cy="258060"/>
            <a:chOff x="2205675" y="2490200"/>
            <a:chExt cx="829800" cy="829775"/>
          </a:xfrm>
        </p:grpSpPr>
        <p:sp>
          <p:nvSpPr>
            <p:cNvPr id="14" name="Google Shape;4197;p150">
              <a:extLst>
                <a:ext uri="{FF2B5EF4-FFF2-40B4-BE49-F238E27FC236}">
                  <a16:creationId xmlns:a16="http://schemas.microsoft.com/office/drawing/2014/main" id="{E35650EE-14EC-4707-A30E-7A69F137E42D}"/>
                </a:ext>
              </a:extLst>
            </p:cNvPr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198;p150">
              <a:extLst>
                <a:ext uri="{FF2B5EF4-FFF2-40B4-BE49-F238E27FC236}">
                  <a16:creationId xmlns:a16="http://schemas.microsoft.com/office/drawing/2014/main" id="{BEEB5914-8B13-4874-B0DE-2CC2E5BB5645}"/>
                </a:ext>
              </a:extLst>
            </p:cNvPr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199;p150">
              <a:extLst>
                <a:ext uri="{FF2B5EF4-FFF2-40B4-BE49-F238E27FC236}">
                  <a16:creationId xmlns:a16="http://schemas.microsoft.com/office/drawing/2014/main" id="{B02DC38B-EC90-4770-A2CD-A0000C4A8F89}"/>
                </a:ext>
              </a:extLst>
            </p:cNvPr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200;p150">
              <a:extLst>
                <a:ext uri="{FF2B5EF4-FFF2-40B4-BE49-F238E27FC236}">
                  <a16:creationId xmlns:a16="http://schemas.microsoft.com/office/drawing/2014/main" id="{E685F282-88CB-4ACD-A226-3FAECA25DB5A}"/>
                </a:ext>
              </a:extLst>
            </p:cNvPr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988E61DA-D2C5-4764-AD4E-7C82B58F6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55" y="1636473"/>
            <a:ext cx="5187889" cy="3138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593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3400426"/>
            <a:ext cx="9144000" cy="17335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chemeClr val="accent3"/>
                </a:solidFill>
              </a:rPr>
              <a:t>Opgroeien als </a:t>
            </a:r>
            <a:br>
              <a:rPr lang="en" sz="4400" dirty="0">
                <a:solidFill>
                  <a:schemeClr val="accent3"/>
                </a:solidFill>
              </a:rPr>
            </a:br>
            <a:r>
              <a:rPr lang="en" sz="4400" dirty="0">
                <a:solidFill>
                  <a:schemeClr val="accent3"/>
                </a:solidFill>
              </a:rPr>
              <a:t>jongen / jonge man</a:t>
            </a:r>
            <a:endParaRPr sz="4400" dirty="0">
              <a:solidFill>
                <a:schemeClr val="accent3"/>
              </a:solidFill>
            </a:endParaRPr>
          </a:p>
        </p:txBody>
      </p:sp>
      <p:sp>
        <p:nvSpPr>
          <p:cNvPr id="3" name="Google Shape;4418;p152">
            <a:extLst>
              <a:ext uri="{FF2B5EF4-FFF2-40B4-BE49-F238E27FC236}">
                <a16:creationId xmlns:a16="http://schemas.microsoft.com/office/drawing/2014/main" id="{8659B694-D192-44DA-93FF-018BE26CD5B3}"/>
              </a:ext>
            </a:extLst>
          </p:cNvPr>
          <p:cNvSpPr/>
          <p:nvPr/>
        </p:nvSpPr>
        <p:spPr>
          <a:xfrm>
            <a:off x="8182898" y="3227437"/>
            <a:ext cx="96154" cy="65084"/>
          </a:xfrm>
          <a:custGeom>
            <a:avLst/>
            <a:gdLst/>
            <a:ahLst/>
            <a:cxnLst/>
            <a:rect l="l" t="t" r="r" b="b"/>
            <a:pathLst>
              <a:path w="1609" h="1089" extrusionOk="0">
                <a:moveTo>
                  <a:pt x="657" y="0"/>
                </a:moveTo>
                <a:cubicBezTo>
                  <a:pt x="540" y="0"/>
                  <a:pt x="424" y="33"/>
                  <a:pt x="326" y="107"/>
                </a:cubicBezTo>
                <a:cubicBezTo>
                  <a:pt x="1" y="355"/>
                  <a:pt x="260" y="1089"/>
                  <a:pt x="714" y="1089"/>
                </a:cubicBezTo>
                <a:cubicBezTo>
                  <a:pt x="825" y="1089"/>
                  <a:pt x="948" y="1045"/>
                  <a:pt x="1076" y="940"/>
                </a:cubicBezTo>
                <a:cubicBezTo>
                  <a:pt x="1609" y="512"/>
                  <a:pt x="1123" y="0"/>
                  <a:pt x="65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4420;p152">
            <a:extLst>
              <a:ext uri="{FF2B5EF4-FFF2-40B4-BE49-F238E27FC236}">
                <a16:creationId xmlns:a16="http://schemas.microsoft.com/office/drawing/2014/main" id="{A4A26766-972B-4E0E-A766-A9860F36A20F}"/>
              </a:ext>
            </a:extLst>
          </p:cNvPr>
          <p:cNvGrpSpPr/>
          <p:nvPr/>
        </p:nvGrpSpPr>
        <p:grpSpPr>
          <a:xfrm>
            <a:off x="674250" y="381131"/>
            <a:ext cx="344523" cy="316532"/>
            <a:chOff x="6559100" y="3225425"/>
            <a:chExt cx="1315475" cy="1208600"/>
          </a:xfrm>
        </p:grpSpPr>
        <p:sp>
          <p:nvSpPr>
            <p:cNvPr id="5" name="Google Shape;4421;p152">
              <a:extLst>
                <a:ext uri="{FF2B5EF4-FFF2-40B4-BE49-F238E27FC236}">
                  <a16:creationId xmlns:a16="http://schemas.microsoft.com/office/drawing/2014/main" id="{58042BF2-908D-4618-AAF9-8803D03CC052}"/>
                </a:ext>
              </a:extLst>
            </p:cNvPr>
            <p:cNvSpPr/>
            <p:nvPr/>
          </p:nvSpPr>
          <p:spPr>
            <a:xfrm>
              <a:off x="6559100" y="3225425"/>
              <a:ext cx="1315475" cy="1208600"/>
            </a:xfrm>
            <a:custGeom>
              <a:avLst/>
              <a:gdLst/>
              <a:ahLst/>
              <a:cxnLst/>
              <a:rect l="l" t="t" r="r" b="b"/>
              <a:pathLst>
                <a:path w="52619" h="48344" extrusionOk="0">
                  <a:moveTo>
                    <a:pt x="26278" y="0"/>
                  </a:moveTo>
                  <a:cubicBezTo>
                    <a:pt x="15017" y="0"/>
                    <a:pt x="4928" y="7938"/>
                    <a:pt x="2625" y="19424"/>
                  </a:cubicBezTo>
                  <a:cubicBezTo>
                    <a:pt x="0" y="32515"/>
                    <a:pt x="8482" y="45253"/>
                    <a:pt x="21572" y="47878"/>
                  </a:cubicBezTo>
                  <a:cubicBezTo>
                    <a:pt x="23161" y="48192"/>
                    <a:pt x="24744" y="48344"/>
                    <a:pt x="26305" y="48344"/>
                  </a:cubicBezTo>
                  <a:cubicBezTo>
                    <a:pt x="37599" y="48344"/>
                    <a:pt x="47688" y="40404"/>
                    <a:pt x="49994" y="28930"/>
                  </a:cubicBezTo>
                  <a:cubicBezTo>
                    <a:pt x="52618" y="15840"/>
                    <a:pt x="44137" y="3101"/>
                    <a:pt x="31046" y="477"/>
                  </a:cubicBezTo>
                  <a:cubicBezTo>
                    <a:pt x="29446" y="155"/>
                    <a:pt x="27850" y="0"/>
                    <a:pt x="262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422;p152">
              <a:extLst>
                <a:ext uri="{FF2B5EF4-FFF2-40B4-BE49-F238E27FC236}">
                  <a16:creationId xmlns:a16="http://schemas.microsoft.com/office/drawing/2014/main" id="{E54FA5F4-EE48-435A-B7DD-08E7E9A18EFD}"/>
                </a:ext>
              </a:extLst>
            </p:cNvPr>
            <p:cNvSpPr/>
            <p:nvPr/>
          </p:nvSpPr>
          <p:spPr>
            <a:xfrm>
              <a:off x="7326625" y="3311650"/>
              <a:ext cx="289050" cy="201800"/>
            </a:xfrm>
            <a:custGeom>
              <a:avLst/>
              <a:gdLst/>
              <a:ahLst/>
              <a:cxnLst/>
              <a:rect l="l" t="t" r="r" b="b"/>
              <a:pathLst>
                <a:path w="11562" h="8072" extrusionOk="0">
                  <a:moveTo>
                    <a:pt x="784" y="0"/>
                  </a:moveTo>
                  <a:cubicBezTo>
                    <a:pt x="197" y="0"/>
                    <a:pt x="0" y="986"/>
                    <a:pt x="665" y="1189"/>
                  </a:cubicBezTo>
                  <a:cubicBezTo>
                    <a:pt x="4442" y="2469"/>
                    <a:pt x="7803" y="4773"/>
                    <a:pt x="10363" y="7878"/>
                  </a:cubicBezTo>
                  <a:cubicBezTo>
                    <a:pt x="10477" y="8014"/>
                    <a:pt x="10611" y="8072"/>
                    <a:pt x="10742" y="8072"/>
                  </a:cubicBezTo>
                  <a:cubicBezTo>
                    <a:pt x="11164" y="8072"/>
                    <a:pt x="11561" y="7478"/>
                    <a:pt x="11195" y="7014"/>
                  </a:cubicBezTo>
                  <a:cubicBezTo>
                    <a:pt x="8507" y="3781"/>
                    <a:pt x="4986" y="1349"/>
                    <a:pt x="985" y="36"/>
                  </a:cubicBezTo>
                  <a:cubicBezTo>
                    <a:pt x="914" y="12"/>
                    <a:pt x="847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423;p152">
              <a:extLst>
                <a:ext uri="{FF2B5EF4-FFF2-40B4-BE49-F238E27FC236}">
                  <a16:creationId xmlns:a16="http://schemas.microsoft.com/office/drawing/2014/main" id="{0CBFB840-30B9-45AE-B9AB-88E6AC6F986C}"/>
                </a:ext>
              </a:extLst>
            </p:cNvPr>
            <p:cNvSpPr/>
            <p:nvPr/>
          </p:nvSpPr>
          <p:spPr>
            <a:xfrm>
              <a:off x="7637050" y="3581350"/>
              <a:ext cx="78950" cy="103325"/>
            </a:xfrm>
            <a:custGeom>
              <a:avLst/>
              <a:gdLst/>
              <a:ahLst/>
              <a:cxnLst/>
              <a:rect l="l" t="t" r="r" b="b"/>
              <a:pathLst>
                <a:path w="3158" h="4133" extrusionOk="0">
                  <a:moveTo>
                    <a:pt x="837" y="1"/>
                  </a:moveTo>
                  <a:cubicBezTo>
                    <a:pt x="410" y="1"/>
                    <a:pt x="0" y="418"/>
                    <a:pt x="314" y="867"/>
                  </a:cubicBezTo>
                  <a:cubicBezTo>
                    <a:pt x="955" y="1731"/>
                    <a:pt x="1467" y="2691"/>
                    <a:pt x="1851" y="3715"/>
                  </a:cubicBezTo>
                  <a:cubicBezTo>
                    <a:pt x="1952" y="4007"/>
                    <a:pt x="2194" y="4132"/>
                    <a:pt x="2433" y="4132"/>
                  </a:cubicBezTo>
                  <a:cubicBezTo>
                    <a:pt x="2799" y="4132"/>
                    <a:pt x="3158" y="3840"/>
                    <a:pt x="3003" y="3395"/>
                  </a:cubicBezTo>
                  <a:cubicBezTo>
                    <a:pt x="2619" y="2275"/>
                    <a:pt x="2043" y="1219"/>
                    <a:pt x="1339" y="258"/>
                  </a:cubicBezTo>
                  <a:cubicBezTo>
                    <a:pt x="1205" y="77"/>
                    <a:pt x="1019" y="1"/>
                    <a:pt x="83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424;p152">
              <a:extLst>
                <a:ext uri="{FF2B5EF4-FFF2-40B4-BE49-F238E27FC236}">
                  <a16:creationId xmlns:a16="http://schemas.microsoft.com/office/drawing/2014/main" id="{DFDB44E2-8224-4173-B648-ACFE291B6E93}"/>
                </a:ext>
              </a:extLst>
            </p:cNvPr>
            <p:cNvSpPr/>
            <p:nvPr/>
          </p:nvSpPr>
          <p:spPr>
            <a:xfrm>
              <a:off x="6697525" y="3901150"/>
              <a:ext cx="85575" cy="194575"/>
            </a:xfrm>
            <a:custGeom>
              <a:avLst/>
              <a:gdLst/>
              <a:ahLst/>
              <a:cxnLst/>
              <a:rect l="l" t="t" r="r" b="b"/>
              <a:pathLst>
                <a:path w="3423" h="7783" extrusionOk="0">
                  <a:moveTo>
                    <a:pt x="567" y="1"/>
                  </a:moveTo>
                  <a:cubicBezTo>
                    <a:pt x="275" y="1"/>
                    <a:pt x="1" y="193"/>
                    <a:pt x="32" y="589"/>
                  </a:cubicBezTo>
                  <a:cubicBezTo>
                    <a:pt x="192" y="2989"/>
                    <a:pt x="928" y="5358"/>
                    <a:pt x="2113" y="7470"/>
                  </a:cubicBezTo>
                  <a:cubicBezTo>
                    <a:pt x="2233" y="7691"/>
                    <a:pt x="2420" y="7783"/>
                    <a:pt x="2607" y="7783"/>
                  </a:cubicBezTo>
                  <a:cubicBezTo>
                    <a:pt x="3015" y="7783"/>
                    <a:pt x="3422" y="7345"/>
                    <a:pt x="3137" y="6862"/>
                  </a:cubicBezTo>
                  <a:cubicBezTo>
                    <a:pt x="2049" y="4942"/>
                    <a:pt x="1377" y="2797"/>
                    <a:pt x="1217" y="589"/>
                  </a:cubicBezTo>
                  <a:cubicBezTo>
                    <a:pt x="1184" y="201"/>
                    <a:pt x="866" y="1"/>
                    <a:pt x="567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oogle Shape;4425;p152">
            <a:extLst>
              <a:ext uri="{FF2B5EF4-FFF2-40B4-BE49-F238E27FC236}">
                <a16:creationId xmlns:a16="http://schemas.microsoft.com/office/drawing/2014/main" id="{771ECD89-60A9-4C47-B88F-BCA658834444}"/>
              </a:ext>
            </a:extLst>
          </p:cNvPr>
          <p:cNvGrpSpPr/>
          <p:nvPr/>
        </p:nvGrpSpPr>
        <p:grpSpPr>
          <a:xfrm>
            <a:off x="8020970" y="4275266"/>
            <a:ext cx="258068" cy="258060"/>
            <a:chOff x="2205675" y="2490200"/>
            <a:chExt cx="829800" cy="829775"/>
          </a:xfrm>
        </p:grpSpPr>
        <p:sp>
          <p:nvSpPr>
            <p:cNvPr id="10" name="Google Shape;4426;p152">
              <a:extLst>
                <a:ext uri="{FF2B5EF4-FFF2-40B4-BE49-F238E27FC236}">
                  <a16:creationId xmlns:a16="http://schemas.microsoft.com/office/drawing/2014/main" id="{F7FECE9B-28CF-49F5-A223-D8FAE038A955}"/>
                </a:ext>
              </a:extLst>
            </p:cNvPr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427;p152">
              <a:extLst>
                <a:ext uri="{FF2B5EF4-FFF2-40B4-BE49-F238E27FC236}">
                  <a16:creationId xmlns:a16="http://schemas.microsoft.com/office/drawing/2014/main" id="{5DC30AA3-ABE7-49E5-9D1E-DE5A7BB5D9FC}"/>
                </a:ext>
              </a:extLst>
            </p:cNvPr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428;p152">
              <a:extLst>
                <a:ext uri="{FF2B5EF4-FFF2-40B4-BE49-F238E27FC236}">
                  <a16:creationId xmlns:a16="http://schemas.microsoft.com/office/drawing/2014/main" id="{3E130500-57D0-461D-AF44-20EE15C37648}"/>
                </a:ext>
              </a:extLst>
            </p:cNvPr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429;p152">
              <a:extLst>
                <a:ext uri="{FF2B5EF4-FFF2-40B4-BE49-F238E27FC236}">
                  <a16:creationId xmlns:a16="http://schemas.microsoft.com/office/drawing/2014/main" id="{9DBA266C-70FE-4F53-A695-DD919F845800}"/>
                </a:ext>
              </a:extLst>
            </p:cNvPr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4430;p152">
            <a:extLst>
              <a:ext uri="{FF2B5EF4-FFF2-40B4-BE49-F238E27FC236}">
                <a16:creationId xmlns:a16="http://schemas.microsoft.com/office/drawing/2014/main" id="{1EB382B3-0656-43E3-887D-A19D6FCBCE38}"/>
              </a:ext>
            </a:extLst>
          </p:cNvPr>
          <p:cNvGrpSpPr/>
          <p:nvPr/>
        </p:nvGrpSpPr>
        <p:grpSpPr>
          <a:xfrm>
            <a:off x="7970205" y="855796"/>
            <a:ext cx="460705" cy="460691"/>
            <a:chOff x="2205675" y="2490200"/>
            <a:chExt cx="829800" cy="829775"/>
          </a:xfrm>
        </p:grpSpPr>
        <p:sp>
          <p:nvSpPr>
            <p:cNvPr id="15" name="Google Shape;4431;p152">
              <a:extLst>
                <a:ext uri="{FF2B5EF4-FFF2-40B4-BE49-F238E27FC236}">
                  <a16:creationId xmlns:a16="http://schemas.microsoft.com/office/drawing/2014/main" id="{EE79C79A-1CA2-4852-9AE9-F20E45DFB73E}"/>
                </a:ext>
              </a:extLst>
            </p:cNvPr>
            <p:cNvSpPr/>
            <p:nvPr/>
          </p:nvSpPr>
          <p:spPr>
            <a:xfrm>
              <a:off x="2205675" y="2490200"/>
              <a:ext cx="829800" cy="829775"/>
            </a:xfrm>
            <a:custGeom>
              <a:avLst/>
              <a:gdLst/>
              <a:ahLst/>
              <a:cxnLst/>
              <a:rect l="l" t="t" r="r" b="b"/>
              <a:pathLst>
                <a:path w="33192" h="33191" extrusionOk="0">
                  <a:moveTo>
                    <a:pt x="16612" y="1"/>
                  </a:moveTo>
                  <a:cubicBezTo>
                    <a:pt x="7426" y="1"/>
                    <a:pt x="1" y="7458"/>
                    <a:pt x="1" y="16612"/>
                  </a:cubicBezTo>
                  <a:cubicBezTo>
                    <a:pt x="1" y="25766"/>
                    <a:pt x="7426" y="33191"/>
                    <a:pt x="16612" y="33191"/>
                  </a:cubicBezTo>
                  <a:cubicBezTo>
                    <a:pt x="25766" y="33191"/>
                    <a:pt x="33191" y="25766"/>
                    <a:pt x="33191" y="16612"/>
                  </a:cubicBezTo>
                  <a:cubicBezTo>
                    <a:pt x="33191" y="7458"/>
                    <a:pt x="25766" y="1"/>
                    <a:pt x="16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432;p152">
              <a:extLst>
                <a:ext uri="{FF2B5EF4-FFF2-40B4-BE49-F238E27FC236}">
                  <a16:creationId xmlns:a16="http://schemas.microsoft.com/office/drawing/2014/main" id="{078E42A2-534C-4455-9EFC-A5B4F0090332}"/>
                </a:ext>
              </a:extLst>
            </p:cNvPr>
            <p:cNvSpPr/>
            <p:nvPr/>
          </p:nvSpPr>
          <p:spPr>
            <a:xfrm>
              <a:off x="2457150" y="3221425"/>
              <a:ext cx="207000" cy="55850"/>
            </a:xfrm>
            <a:custGeom>
              <a:avLst/>
              <a:gdLst/>
              <a:ahLst/>
              <a:cxnLst/>
              <a:rect l="l" t="t" r="r" b="b"/>
              <a:pathLst>
                <a:path w="8280" h="2234" extrusionOk="0">
                  <a:moveTo>
                    <a:pt x="779" y="0"/>
                  </a:moveTo>
                  <a:cubicBezTo>
                    <a:pt x="195" y="0"/>
                    <a:pt x="0" y="962"/>
                    <a:pt x="664" y="1221"/>
                  </a:cubicBezTo>
                  <a:cubicBezTo>
                    <a:pt x="2450" y="1878"/>
                    <a:pt x="4344" y="2233"/>
                    <a:pt x="6257" y="2233"/>
                  </a:cubicBezTo>
                  <a:cubicBezTo>
                    <a:pt x="6675" y="2233"/>
                    <a:pt x="7094" y="2216"/>
                    <a:pt x="7513" y="2182"/>
                  </a:cubicBezTo>
                  <a:cubicBezTo>
                    <a:pt x="8230" y="2119"/>
                    <a:pt x="8279" y="995"/>
                    <a:pt x="7572" y="995"/>
                  </a:cubicBezTo>
                  <a:cubicBezTo>
                    <a:pt x="7553" y="995"/>
                    <a:pt x="7533" y="996"/>
                    <a:pt x="7513" y="997"/>
                  </a:cubicBezTo>
                  <a:cubicBezTo>
                    <a:pt x="7140" y="1024"/>
                    <a:pt x="6766" y="1037"/>
                    <a:pt x="6394" y="1037"/>
                  </a:cubicBezTo>
                  <a:cubicBezTo>
                    <a:pt x="4531" y="1037"/>
                    <a:pt x="2691" y="704"/>
                    <a:pt x="984" y="37"/>
                  </a:cubicBezTo>
                  <a:cubicBezTo>
                    <a:pt x="911" y="12"/>
                    <a:pt x="843" y="0"/>
                    <a:pt x="7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433;p152">
              <a:extLst>
                <a:ext uri="{FF2B5EF4-FFF2-40B4-BE49-F238E27FC236}">
                  <a16:creationId xmlns:a16="http://schemas.microsoft.com/office/drawing/2014/main" id="{087E01D1-C618-4EE2-A19C-D1B1EB022E79}"/>
                </a:ext>
              </a:extLst>
            </p:cNvPr>
            <p:cNvSpPr/>
            <p:nvPr/>
          </p:nvSpPr>
          <p:spPr>
            <a:xfrm>
              <a:off x="2688175" y="3237800"/>
              <a:ext cx="57800" cy="33675"/>
            </a:xfrm>
            <a:custGeom>
              <a:avLst/>
              <a:gdLst/>
              <a:ahLst/>
              <a:cxnLst/>
              <a:rect l="l" t="t" r="r" b="b"/>
              <a:pathLst>
                <a:path w="2312" h="1347" extrusionOk="0">
                  <a:moveTo>
                    <a:pt x="1478" y="0"/>
                  </a:moveTo>
                  <a:cubicBezTo>
                    <a:pt x="1426" y="0"/>
                    <a:pt x="1370" y="7"/>
                    <a:pt x="1313" y="22"/>
                  </a:cubicBezTo>
                  <a:lnTo>
                    <a:pt x="513" y="182"/>
                  </a:lnTo>
                  <a:cubicBezTo>
                    <a:pt x="193" y="278"/>
                    <a:pt x="1" y="598"/>
                    <a:pt x="97" y="919"/>
                  </a:cubicBezTo>
                  <a:cubicBezTo>
                    <a:pt x="180" y="1169"/>
                    <a:pt x="433" y="1347"/>
                    <a:pt x="708" y="1347"/>
                  </a:cubicBezTo>
                  <a:cubicBezTo>
                    <a:pt x="749" y="1347"/>
                    <a:pt x="791" y="1343"/>
                    <a:pt x="833" y="1335"/>
                  </a:cubicBezTo>
                  <a:lnTo>
                    <a:pt x="1633" y="1175"/>
                  </a:lnTo>
                  <a:cubicBezTo>
                    <a:pt x="2311" y="968"/>
                    <a:pt x="2093" y="0"/>
                    <a:pt x="147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434;p152">
              <a:extLst>
                <a:ext uri="{FF2B5EF4-FFF2-40B4-BE49-F238E27FC236}">
                  <a16:creationId xmlns:a16="http://schemas.microsoft.com/office/drawing/2014/main" id="{BAE07FE4-E251-4B81-9D1B-7BA16A310474}"/>
                </a:ext>
              </a:extLst>
            </p:cNvPr>
            <p:cNvSpPr/>
            <p:nvPr/>
          </p:nvSpPr>
          <p:spPr>
            <a:xfrm>
              <a:off x="2664975" y="2545650"/>
              <a:ext cx="165975" cy="59850"/>
            </a:xfrm>
            <a:custGeom>
              <a:avLst/>
              <a:gdLst/>
              <a:ahLst/>
              <a:cxnLst/>
              <a:rect l="l" t="t" r="r" b="b"/>
              <a:pathLst>
                <a:path w="6639" h="2394" extrusionOk="0">
                  <a:moveTo>
                    <a:pt x="1422" y="1"/>
                  </a:moveTo>
                  <a:cubicBezTo>
                    <a:pt x="1205" y="1"/>
                    <a:pt x="987" y="8"/>
                    <a:pt x="768" y="23"/>
                  </a:cubicBezTo>
                  <a:cubicBezTo>
                    <a:pt x="11" y="86"/>
                    <a:pt x="0" y="1240"/>
                    <a:pt x="738" y="1240"/>
                  </a:cubicBezTo>
                  <a:cubicBezTo>
                    <a:pt x="748" y="1240"/>
                    <a:pt x="758" y="1240"/>
                    <a:pt x="768" y="1239"/>
                  </a:cubicBezTo>
                  <a:cubicBezTo>
                    <a:pt x="1012" y="1216"/>
                    <a:pt x="1255" y="1204"/>
                    <a:pt x="1497" y="1204"/>
                  </a:cubicBezTo>
                  <a:cubicBezTo>
                    <a:pt x="2882" y="1204"/>
                    <a:pt x="4243" y="1587"/>
                    <a:pt x="5441" y="2296"/>
                  </a:cubicBezTo>
                  <a:cubicBezTo>
                    <a:pt x="5556" y="2364"/>
                    <a:pt x="5669" y="2393"/>
                    <a:pt x="5774" y="2393"/>
                  </a:cubicBezTo>
                  <a:cubicBezTo>
                    <a:pt x="6309" y="2393"/>
                    <a:pt x="6639" y="1619"/>
                    <a:pt x="6049" y="1271"/>
                  </a:cubicBezTo>
                  <a:cubicBezTo>
                    <a:pt x="4637" y="424"/>
                    <a:pt x="3051" y="1"/>
                    <a:pt x="1422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D4095117-EEF6-4261-98B5-88FCB440E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290" y="304421"/>
            <a:ext cx="2189893" cy="301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Jaren '60 boefjes - foto van Herman Nagel - Portret - Zoom.nl">
            <a:extLst>
              <a:ext uri="{FF2B5EF4-FFF2-40B4-BE49-F238E27FC236}">
                <a16:creationId xmlns:a16="http://schemas.microsoft.com/office/drawing/2014/main" id="{0CA9C747-D2DD-4ACA-95C4-3D24A07F2D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9" t="4040" r="3750" b="3839"/>
          <a:stretch/>
        </p:blipFill>
        <p:spPr bwMode="auto">
          <a:xfrm>
            <a:off x="5740736" y="297361"/>
            <a:ext cx="3125999" cy="301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22B8095E-5984-4BD4-BAB4-18B47B7C8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79" y="304421"/>
            <a:ext cx="3032758" cy="3032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4880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715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(Over)(groot)vader zijn</a:t>
            </a:r>
            <a:endParaRPr sz="4400" dirty="0"/>
          </a:p>
        </p:txBody>
      </p:sp>
      <p:grpSp>
        <p:nvGrpSpPr>
          <p:cNvPr id="3" name="Google Shape;1451;p115">
            <a:extLst>
              <a:ext uri="{FF2B5EF4-FFF2-40B4-BE49-F238E27FC236}">
                <a16:creationId xmlns:a16="http://schemas.microsoft.com/office/drawing/2014/main" id="{7A098631-D811-4831-95D9-B742C910406E}"/>
              </a:ext>
            </a:extLst>
          </p:cNvPr>
          <p:cNvGrpSpPr/>
          <p:nvPr/>
        </p:nvGrpSpPr>
        <p:grpSpPr>
          <a:xfrm>
            <a:off x="8222163" y="-306505"/>
            <a:ext cx="1207275" cy="1806353"/>
            <a:chOff x="3591240" y="1886649"/>
            <a:chExt cx="1207275" cy="1806353"/>
          </a:xfrm>
        </p:grpSpPr>
        <p:sp>
          <p:nvSpPr>
            <p:cNvPr id="4" name="Google Shape;1452;p115">
              <a:extLst>
                <a:ext uri="{FF2B5EF4-FFF2-40B4-BE49-F238E27FC236}">
                  <a16:creationId xmlns:a16="http://schemas.microsoft.com/office/drawing/2014/main" id="{2C3E1A25-B1B0-4BEA-B4AE-239DB9A54299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53;p115">
              <a:extLst>
                <a:ext uri="{FF2B5EF4-FFF2-40B4-BE49-F238E27FC236}">
                  <a16:creationId xmlns:a16="http://schemas.microsoft.com/office/drawing/2014/main" id="{C007380C-B8DF-46F7-935E-77D768C6DB83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54;p115">
              <a:extLst>
                <a:ext uri="{FF2B5EF4-FFF2-40B4-BE49-F238E27FC236}">
                  <a16:creationId xmlns:a16="http://schemas.microsoft.com/office/drawing/2014/main" id="{7D47E1B4-1E6D-48F0-A166-23F82C1531F0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55;p115">
              <a:extLst>
                <a:ext uri="{FF2B5EF4-FFF2-40B4-BE49-F238E27FC236}">
                  <a16:creationId xmlns:a16="http://schemas.microsoft.com/office/drawing/2014/main" id="{A886E262-57D0-4339-ADB9-0D964E3D5DE1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56;p115">
              <a:extLst>
                <a:ext uri="{FF2B5EF4-FFF2-40B4-BE49-F238E27FC236}">
                  <a16:creationId xmlns:a16="http://schemas.microsoft.com/office/drawing/2014/main" id="{CAC1FC40-C69E-478D-B3C6-656FA8FDCD76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57;p115">
              <a:extLst>
                <a:ext uri="{FF2B5EF4-FFF2-40B4-BE49-F238E27FC236}">
                  <a16:creationId xmlns:a16="http://schemas.microsoft.com/office/drawing/2014/main" id="{C553D756-339D-4405-922D-F4249D11384B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58;p115">
              <a:extLst>
                <a:ext uri="{FF2B5EF4-FFF2-40B4-BE49-F238E27FC236}">
                  <a16:creationId xmlns:a16="http://schemas.microsoft.com/office/drawing/2014/main" id="{09F57FC7-F86D-46AD-BFD6-7BF4FA9B98D8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59;p115">
              <a:extLst>
                <a:ext uri="{FF2B5EF4-FFF2-40B4-BE49-F238E27FC236}">
                  <a16:creationId xmlns:a16="http://schemas.microsoft.com/office/drawing/2014/main" id="{9637429A-81AF-4F95-9266-013DF47D17E5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60;p115">
              <a:extLst>
                <a:ext uri="{FF2B5EF4-FFF2-40B4-BE49-F238E27FC236}">
                  <a16:creationId xmlns:a16="http://schemas.microsoft.com/office/drawing/2014/main" id="{95DB8247-CA0A-404D-9D00-73377A52A7B0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61;p115">
              <a:extLst>
                <a:ext uri="{FF2B5EF4-FFF2-40B4-BE49-F238E27FC236}">
                  <a16:creationId xmlns:a16="http://schemas.microsoft.com/office/drawing/2014/main" id="{7B667458-8636-4411-85D8-DE13EEB9E95B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62;p115">
              <a:extLst>
                <a:ext uri="{FF2B5EF4-FFF2-40B4-BE49-F238E27FC236}">
                  <a16:creationId xmlns:a16="http://schemas.microsoft.com/office/drawing/2014/main" id="{ACE0EBCB-B005-402E-BBDB-32B2F4C9743F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63;p115">
              <a:extLst>
                <a:ext uri="{FF2B5EF4-FFF2-40B4-BE49-F238E27FC236}">
                  <a16:creationId xmlns:a16="http://schemas.microsoft.com/office/drawing/2014/main" id="{652F6CEE-763D-4C21-B9F5-9359277CE334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64;p115">
              <a:extLst>
                <a:ext uri="{FF2B5EF4-FFF2-40B4-BE49-F238E27FC236}">
                  <a16:creationId xmlns:a16="http://schemas.microsoft.com/office/drawing/2014/main" id="{37CE8274-3568-44E0-BCDC-B19491957325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65;p115">
              <a:extLst>
                <a:ext uri="{FF2B5EF4-FFF2-40B4-BE49-F238E27FC236}">
                  <a16:creationId xmlns:a16="http://schemas.microsoft.com/office/drawing/2014/main" id="{48D3410B-AA0B-4007-95B5-4B3678B310BF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66;p115">
              <a:extLst>
                <a:ext uri="{FF2B5EF4-FFF2-40B4-BE49-F238E27FC236}">
                  <a16:creationId xmlns:a16="http://schemas.microsoft.com/office/drawing/2014/main" id="{EF417174-EDAD-47AF-A608-F61E2C222FEB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67;p115">
              <a:extLst>
                <a:ext uri="{FF2B5EF4-FFF2-40B4-BE49-F238E27FC236}">
                  <a16:creationId xmlns:a16="http://schemas.microsoft.com/office/drawing/2014/main" id="{3253000C-617A-4CFB-BC1D-2808BC363D67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68;p115">
              <a:extLst>
                <a:ext uri="{FF2B5EF4-FFF2-40B4-BE49-F238E27FC236}">
                  <a16:creationId xmlns:a16="http://schemas.microsoft.com/office/drawing/2014/main" id="{B3CCC77B-3900-4C86-A862-C32F4D9AA854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69;p115">
              <a:extLst>
                <a:ext uri="{FF2B5EF4-FFF2-40B4-BE49-F238E27FC236}">
                  <a16:creationId xmlns:a16="http://schemas.microsoft.com/office/drawing/2014/main" id="{93278BF6-2691-4448-93B2-F013699E73BB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70;p115">
              <a:extLst>
                <a:ext uri="{FF2B5EF4-FFF2-40B4-BE49-F238E27FC236}">
                  <a16:creationId xmlns:a16="http://schemas.microsoft.com/office/drawing/2014/main" id="{73DC4FAF-9C0A-42B6-B7B5-84554760E46C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71;p115">
              <a:extLst>
                <a:ext uri="{FF2B5EF4-FFF2-40B4-BE49-F238E27FC236}">
                  <a16:creationId xmlns:a16="http://schemas.microsoft.com/office/drawing/2014/main" id="{BF88162D-E44B-4428-A127-6143E1C30C58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72;p115">
              <a:extLst>
                <a:ext uri="{FF2B5EF4-FFF2-40B4-BE49-F238E27FC236}">
                  <a16:creationId xmlns:a16="http://schemas.microsoft.com/office/drawing/2014/main" id="{E2B60687-1F40-48C3-8511-9C0B2B6A4774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73;p115">
              <a:extLst>
                <a:ext uri="{FF2B5EF4-FFF2-40B4-BE49-F238E27FC236}">
                  <a16:creationId xmlns:a16="http://schemas.microsoft.com/office/drawing/2014/main" id="{3DF3CCC1-B871-4E4D-8A14-FAD6E325A729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74;p115">
              <a:extLst>
                <a:ext uri="{FF2B5EF4-FFF2-40B4-BE49-F238E27FC236}">
                  <a16:creationId xmlns:a16="http://schemas.microsoft.com/office/drawing/2014/main" id="{AB90A993-8639-4B43-AAA8-40714B5D5ADA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75;p115">
              <a:extLst>
                <a:ext uri="{FF2B5EF4-FFF2-40B4-BE49-F238E27FC236}">
                  <a16:creationId xmlns:a16="http://schemas.microsoft.com/office/drawing/2014/main" id="{44BD3D29-F725-4BB1-B825-EF3CBCF3E224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1451;p115">
            <a:extLst>
              <a:ext uri="{FF2B5EF4-FFF2-40B4-BE49-F238E27FC236}">
                <a16:creationId xmlns:a16="http://schemas.microsoft.com/office/drawing/2014/main" id="{B018BB1E-9C6C-4931-8612-4FBFAE3C9CC1}"/>
              </a:ext>
            </a:extLst>
          </p:cNvPr>
          <p:cNvGrpSpPr/>
          <p:nvPr/>
        </p:nvGrpSpPr>
        <p:grpSpPr>
          <a:xfrm rot="9237940">
            <a:off x="4112" y="3861874"/>
            <a:ext cx="1207275" cy="1806353"/>
            <a:chOff x="3591240" y="1886649"/>
            <a:chExt cx="1207275" cy="1806353"/>
          </a:xfrm>
        </p:grpSpPr>
        <p:sp>
          <p:nvSpPr>
            <p:cNvPr id="29" name="Google Shape;1452;p115">
              <a:extLst>
                <a:ext uri="{FF2B5EF4-FFF2-40B4-BE49-F238E27FC236}">
                  <a16:creationId xmlns:a16="http://schemas.microsoft.com/office/drawing/2014/main" id="{A854511E-CC5F-4337-8783-137CEE5CE79D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53;p115">
              <a:extLst>
                <a:ext uri="{FF2B5EF4-FFF2-40B4-BE49-F238E27FC236}">
                  <a16:creationId xmlns:a16="http://schemas.microsoft.com/office/drawing/2014/main" id="{9DEE8599-9B2A-43B9-AAA9-CAE4633CB0BF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54;p115">
              <a:extLst>
                <a:ext uri="{FF2B5EF4-FFF2-40B4-BE49-F238E27FC236}">
                  <a16:creationId xmlns:a16="http://schemas.microsoft.com/office/drawing/2014/main" id="{894D7EC4-46BB-41A0-9B6A-D267D9CD7C8D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55;p115">
              <a:extLst>
                <a:ext uri="{FF2B5EF4-FFF2-40B4-BE49-F238E27FC236}">
                  <a16:creationId xmlns:a16="http://schemas.microsoft.com/office/drawing/2014/main" id="{750F4435-2818-4806-A634-0B70F8F9D012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56;p115">
              <a:extLst>
                <a:ext uri="{FF2B5EF4-FFF2-40B4-BE49-F238E27FC236}">
                  <a16:creationId xmlns:a16="http://schemas.microsoft.com/office/drawing/2014/main" id="{010CE985-AA6F-4727-BF70-9C18EF15E2CB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57;p115">
              <a:extLst>
                <a:ext uri="{FF2B5EF4-FFF2-40B4-BE49-F238E27FC236}">
                  <a16:creationId xmlns:a16="http://schemas.microsoft.com/office/drawing/2014/main" id="{68CAEEA4-BD46-48CB-8A65-34414EEF0068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58;p115">
              <a:extLst>
                <a:ext uri="{FF2B5EF4-FFF2-40B4-BE49-F238E27FC236}">
                  <a16:creationId xmlns:a16="http://schemas.microsoft.com/office/drawing/2014/main" id="{692A2600-BB26-4A69-BE19-141AD5F66C95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59;p115">
              <a:extLst>
                <a:ext uri="{FF2B5EF4-FFF2-40B4-BE49-F238E27FC236}">
                  <a16:creationId xmlns:a16="http://schemas.microsoft.com/office/drawing/2014/main" id="{FA7010F3-2DCC-42C1-A884-4810D6A0709D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60;p115">
              <a:extLst>
                <a:ext uri="{FF2B5EF4-FFF2-40B4-BE49-F238E27FC236}">
                  <a16:creationId xmlns:a16="http://schemas.microsoft.com/office/drawing/2014/main" id="{00638FA9-A633-4B1A-888D-0B21BFF694D4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461;p115">
              <a:extLst>
                <a:ext uri="{FF2B5EF4-FFF2-40B4-BE49-F238E27FC236}">
                  <a16:creationId xmlns:a16="http://schemas.microsoft.com/office/drawing/2014/main" id="{A3072D96-E8E0-462A-9604-2EA949CC8699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62;p115">
              <a:extLst>
                <a:ext uri="{FF2B5EF4-FFF2-40B4-BE49-F238E27FC236}">
                  <a16:creationId xmlns:a16="http://schemas.microsoft.com/office/drawing/2014/main" id="{CB0F3088-B605-4E7E-BA73-75AA1DC0DBA2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63;p115">
              <a:extLst>
                <a:ext uri="{FF2B5EF4-FFF2-40B4-BE49-F238E27FC236}">
                  <a16:creationId xmlns:a16="http://schemas.microsoft.com/office/drawing/2014/main" id="{A4AA5B01-37B6-4506-9564-96A91D749D29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464;p115">
              <a:extLst>
                <a:ext uri="{FF2B5EF4-FFF2-40B4-BE49-F238E27FC236}">
                  <a16:creationId xmlns:a16="http://schemas.microsoft.com/office/drawing/2014/main" id="{2E3E1EFE-955B-4244-A7E9-07A8EAF53152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465;p115">
              <a:extLst>
                <a:ext uri="{FF2B5EF4-FFF2-40B4-BE49-F238E27FC236}">
                  <a16:creationId xmlns:a16="http://schemas.microsoft.com/office/drawing/2014/main" id="{2342CF78-EC1B-4A23-B45D-39A47C7452AD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466;p115">
              <a:extLst>
                <a:ext uri="{FF2B5EF4-FFF2-40B4-BE49-F238E27FC236}">
                  <a16:creationId xmlns:a16="http://schemas.microsoft.com/office/drawing/2014/main" id="{903CA513-F0E6-42BA-8F03-CA6A0E93F614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67;p115">
              <a:extLst>
                <a:ext uri="{FF2B5EF4-FFF2-40B4-BE49-F238E27FC236}">
                  <a16:creationId xmlns:a16="http://schemas.microsoft.com/office/drawing/2014/main" id="{D431EBEA-5BF7-4680-912F-57637874BED4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68;p115">
              <a:extLst>
                <a:ext uri="{FF2B5EF4-FFF2-40B4-BE49-F238E27FC236}">
                  <a16:creationId xmlns:a16="http://schemas.microsoft.com/office/drawing/2014/main" id="{047E66AB-271B-4D8F-BB2E-82410B99A702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69;p115">
              <a:extLst>
                <a:ext uri="{FF2B5EF4-FFF2-40B4-BE49-F238E27FC236}">
                  <a16:creationId xmlns:a16="http://schemas.microsoft.com/office/drawing/2014/main" id="{65214666-A171-4E21-956C-069C610F98C4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70;p115">
              <a:extLst>
                <a:ext uri="{FF2B5EF4-FFF2-40B4-BE49-F238E27FC236}">
                  <a16:creationId xmlns:a16="http://schemas.microsoft.com/office/drawing/2014/main" id="{59BFC5DD-A08A-4D3B-8994-6C79CD108143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71;p115">
              <a:extLst>
                <a:ext uri="{FF2B5EF4-FFF2-40B4-BE49-F238E27FC236}">
                  <a16:creationId xmlns:a16="http://schemas.microsoft.com/office/drawing/2014/main" id="{8EC2CF63-8AA3-4F34-872E-3CA36F73CEAC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72;p115">
              <a:extLst>
                <a:ext uri="{FF2B5EF4-FFF2-40B4-BE49-F238E27FC236}">
                  <a16:creationId xmlns:a16="http://schemas.microsoft.com/office/drawing/2014/main" id="{8D60E86A-5122-4327-8774-2343C58D98A2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73;p115">
              <a:extLst>
                <a:ext uri="{FF2B5EF4-FFF2-40B4-BE49-F238E27FC236}">
                  <a16:creationId xmlns:a16="http://schemas.microsoft.com/office/drawing/2014/main" id="{7D354419-DBA1-4ABB-A57C-7798DC37343A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74;p115">
              <a:extLst>
                <a:ext uri="{FF2B5EF4-FFF2-40B4-BE49-F238E27FC236}">
                  <a16:creationId xmlns:a16="http://schemas.microsoft.com/office/drawing/2014/main" id="{8380F98F-08C9-4828-93C5-3984775B3AE4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75;p115">
              <a:extLst>
                <a:ext uri="{FF2B5EF4-FFF2-40B4-BE49-F238E27FC236}">
                  <a16:creationId xmlns:a16="http://schemas.microsoft.com/office/drawing/2014/main" id="{D185DD7F-F08E-444E-9C86-70B05C521CA7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1451;p115">
            <a:extLst>
              <a:ext uri="{FF2B5EF4-FFF2-40B4-BE49-F238E27FC236}">
                <a16:creationId xmlns:a16="http://schemas.microsoft.com/office/drawing/2014/main" id="{9F39F862-EEE6-41F1-AC84-FFD464A37DB8}"/>
              </a:ext>
            </a:extLst>
          </p:cNvPr>
          <p:cNvGrpSpPr/>
          <p:nvPr/>
        </p:nvGrpSpPr>
        <p:grpSpPr>
          <a:xfrm rot="1743850">
            <a:off x="8154343" y="4105969"/>
            <a:ext cx="1207275" cy="1806353"/>
            <a:chOff x="3591240" y="1886649"/>
            <a:chExt cx="1207275" cy="1806353"/>
          </a:xfrm>
        </p:grpSpPr>
        <p:sp>
          <p:nvSpPr>
            <p:cNvPr id="54" name="Google Shape;1452;p115">
              <a:extLst>
                <a:ext uri="{FF2B5EF4-FFF2-40B4-BE49-F238E27FC236}">
                  <a16:creationId xmlns:a16="http://schemas.microsoft.com/office/drawing/2014/main" id="{4D500DAF-BBFA-40D7-A619-FF80ED166681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53;p115">
              <a:extLst>
                <a:ext uri="{FF2B5EF4-FFF2-40B4-BE49-F238E27FC236}">
                  <a16:creationId xmlns:a16="http://schemas.microsoft.com/office/drawing/2014/main" id="{C87E3832-4203-42B2-8E3F-D5E9DA581C8E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54;p115">
              <a:extLst>
                <a:ext uri="{FF2B5EF4-FFF2-40B4-BE49-F238E27FC236}">
                  <a16:creationId xmlns:a16="http://schemas.microsoft.com/office/drawing/2014/main" id="{B9842705-654B-4ACA-9217-BDD65FDAFEC3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55;p115">
              <a:extLst>
                <a:ext uri="{FF2B5EF4-FFF2-40B4-BE49-F238E27FC236}">
                  <a16:creationId xmlns:a16="http://schemas.microsoft.com/office/drawing/2014/main" id="{4FE08019-A604-44E6-B9A8-4F2128D45B6C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56;p115">
              <a:extLst>
                <a:ext uri="{FF2B5EF4-FFF2-40B4-BE49-F238E27FC236}">
                  <a16:creationId xmlns:a16="http://schemas.microsoft.com/office/drawing/2014/main" id="{FD1927E5-86A9-4928-A6A2-8A76AE428205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57;p115">
              <a:extLst>
                <a:ext uri="{FF2B5EF4-FFF2-40B4-BE49-F238E27FC236}">
                  <a16:creationId xmlns:a16="http://schemas.microsoft.com/office/drawing/2014/main" id="{15F11EFE-6DA2-4815-B152-AD7B0DCB1B83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58;p115">
              <a:extLst>
                <a:ext uri="{FF2B5EF4-FFF2-40B4-BE49-F238E27FC236}">
                  <a16:creationId xmlns:a16="http://schemas.microsoft.com/office/drawing/2014/main" id="{0CBB4672-E624-4624-B265-D8CC8CAB1BFA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59;p115">
              <a:extLst>
                <a:ext uri="{FF2B5EF4-FFF2-40B4-BE49-F238E27FC236}">
                  <a16:creationId xmlns:a16="http://schemas.microsoft.com/office/drawing/2014/main" id="{426FD82B-362F-4270-9B35-E6D0EF3BD777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60;p115">
              <a:extLst>
                <a:ext uri="{FF2B5EF4-FFF2-40B4-BE49-F238E27FC236}">
                  <a16:creationId xmlns:a16="http://schemas.microsoft.com/office/drawing/2014/main" id="{64416BD7-A7F7-4FD1-90E4-4C09E4827909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61;p115">
              <a:extLst>
                <a:ext uri="{FF2B5EF4-FFF2-40B4-BE49-F238E27FC236}">
                  <a16:creationId xmlns:a16="http://schemas.microsoft.com/office/drawing/2014/main" id="{E4641E85-C03D-4C4B-809C-A76E7573FEA1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62;p115">
              <a:extLst>
                <a:ext uri="{FF2B5EF4-FFF2-40B4-BE49-F238E27FC236}">
                  <a16:creationId xmlns:a16="http://schemas.microsoft.com/office/drawing/2014/main" id="{6D8CD3AB-904C-409F-99FB-BA37A047E4A8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63;p115">
              <a:extLst>
                <a:ext uri="{FF2B5EF4-FFF2-40B4-BE49-F238E27FC236}">
                  <a16:creationId xmlns:a16="http://schemas.microsoft.com/office/drawing/2014/main" id="{7BD22BAC-BEFB-4A9C-A783-37BADFE4E62E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64;p115">
              <a:extLst>
                <a:ext uri="{FF2B5EF4-FFF2-40B4-BE49-F238E27FC236}">
                  <a16:creationId xmlns:a16="http://schemas.microsoft.com/office/drawing/2014/main" id="{6D723746-73E3-4E72-BC93-97FB0822B3C6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65;p115">
              <a:extLst>
                <a:ext uri="{FF2B5EF4-FFF2-40B4-BE49-F238E27FC236}">
                  <a16:creationId xmlns:a16="http://schemas.microsoft.com/office/drawing/2014/main" id="{682DAAB5-762C-4F26-B68E-9F3EA913F5B6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66;p115">
              <a:extLst>
                <a:ext uri="{FF2B5EF4-FFF2-40B4-BE49-F238E27FC236}">
                  <a16:creationId xmlns:a16="http://schemas.microsoft.com/office/drawing/2014/main" id="{162CA812-A353-4D0D-9AFB-1F13D43A5298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67;p115">
              <a:extLst>
                <a:ext uri="{FF2B5EF4-FFF2-40B4-BE49-F238E27FC236}">
                  <a16:creationId xmlns:a16="http://schemas.microsoft.com/office/drawing/2014/main" id="{E984C3DF-B460-4A78-B384-8D3CE38CC85B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68;p115">
              <a:extLst>
                <a:ext uri="{FF2B5EF4-FFF2-40B4-BE49-F238E27FC236}">
                  <a16:creationId xmlns:a16="http://schemas.microsoft.com/office/drawing/2014/main" id="{AD2803C4-B4CE-4759-B855-71D220D6555B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69;p115">
              <a:extLst>
                <a:ext uri="{FF2B5EF4-FFF2-40B4-BE49-F238E27FC236}">
                  <a16:creationId xmlns:a16="http://schemas.microsoft.com/office/drawing/2014/main" id="{D11F4A2C-6795-4388-B136-F1D72932CD63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70;p115">
              <a:extLst>
                <a:ext uri="{FF2B5EF4-FFF2-40B4-BE49-F238E27FC236}">
                  <a16:creationId xmlns:a16="http://schemas.microsoft.com/office/drawing/2014/main" id="{377F3110-B495-4F3C-A474-0D2726C6DDF6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71;p115">
              <a:extLst>
                <a:ext uri="{FF2B5EF4-FFF2-40B4-BE49-F238E27FC236}">
                  <a16:creationId xmlns:a16="http://schemas.microsoft.com/office/drawing/2014/main" id="{2A11B0B1-785C-4FC3-8BBB-6866A0719D65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72;p115">
              <a:extLst>
                <a:ext uri="{FF2B5EF4-FFF2-40B4-BE49-F238E27FC236}">
                  <a16:creationId xmlns:a16="http://schemas.microsoft.com/office/drawing/2014/main" id="{41407B95-EB00-4B59-AC8E-65F6DC502414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73;p115">
              <a:extLst>
                <a:ext uri="{FF2B5EF4-FFF2-40B4-BE49-F238E27FC236}">
                  <a16:creationId xmlns:a16="http://schemas.microsoft.com/office/drawing/2014/main" id="{F7B2847D-A1C2-446C-A4CF-6476E1942683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74;p115">
              <a:extLst>
                <a:ext uri="{FF2B5EF4-FFF2-40B4-BE49-F238E27FC236}">
                  <a16:creationId xmlns:a16="http://schemas.microsoft.com/office/drawing/2014/main" id="{91D9B26A-D493-4222-8813-ED01569A92BF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75;p115">
              <a:extLst>
                <a:ext uri="{FF2B5EF4-FFF2-40B4-BE49-F238E27FC236}">
                  <a16:creationId xmlns:a16="http://schemas.microsoft.com/office/drawing/2014/main" id="{83297A0F-E726-4445-8DCE-24645C51DB9C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451;p115">
            <a:extLst>
              <a:ext uri="{FF2B5EF4-FFF2-40B4-BE49-F238E27FC236}">
                <a16:creationId xmlns:a16="http://schemas.microsoft.com/office/drawing/2014/main" id="{6ED76148-EA58-4566-811D-9262354C54EB}"/>
              </a:ext>
            </a:extLst>
          </p:cNvPr>
          <p:cNvGrpSpPr/>
          <p:nvPr/>
        </p:nvGrpSpPr>
        <p:grpSpPr>
          <a:xfrm rot="13851168">
            <a:off x="-238523" y="-689484"/>
            <a:ext cx="1207275" cy="1806353"/>
            <a:chOff x="3591240" y="1886649"/>
            <a:chExt cx="1207275" cy="1806353"/>
          </a:xfrm>
        </p:grpSpPr>
        <p:sp>
          <p:nvSpPr>
            <p:cNvPr id="79" name="Google Shape;1452;p115">
              <a:extLst>
                <a:ext uri="{FF2B5EF4-FFF2-40B4-BE49-F238E27FC236}">
                  <a16:creationId xmlns:a16="http://schemas.microsoft.com/office/drawing/2014/main" id="{E36B5D28-12B1-4FCA-AEAD-04A7BAAAE048}"/>
                </a:ext>
              </a:extLst>
            </p:cNvPr>
            <p:cNvSpPr/>
            <p:nvPr/>
          </p:nvSpPr>
          <p:spPr>
            <a:xfrm>
              <a:off x="3915317" y="1944508"/>
              <a:ext cx="110881" cy="79524"/>
            </a:xfrm>
            <a:custGeom>
              <a:avLst/>
              <a:gdLst/>
              <a:ahLst/>
              <a:cxnLst/>
              <a:rect l="l" t="t" r="r" b="b"/>
              <a:pathLst>
                <a:path w="6602" h="4735" extrusionOk="0">
                  <a:moveTo>
                    <a:pt x="1866" y="1"/>
                  </a:moveTo>
                  <a:cubicBezTo>
                    <a:pt x="1315" y="1"/>
                    <a:pt x="777" y="95"/>
                    <a:pt x="289" y="306"/>
                  </a:cubicBezTo>
                  <a:cubicBezTo>
                    <a:pt x="109" y="378"/>
                    <a:pt x="1" y="595"/>
                    <a:pt x="73" y="811"/>
                  </a:cubicBezTo>
                  <a:cubicBezTo>
                    <a:pt x="361" y="1568"/>
                    <a:pt x="650" y="2362"/>
                    <a:pt x="866" y="3191"/>
                  </a:cubicBezTo>
                  <a:cubicBezTo>
                    <a:pt x="939" y="3336"/>
                    <a:pt x="1083" y="3408"/>
                    <a:pt x="1227" y="3408"/>
                  </a:cubicBezTo>
                  <a:cubicBezTo>
                    <a:pt x="1371" y="3408"/>
                    <a:pt x="1516" y="3336"/>
                    <a:pt x="1588" y="3191"/>
                  </a:cubicBezTo>
                  <a:cubicBezTo>
                    <a:pt x="2634" y="3444"/>
                    <a:pt x="3788" y="3624"/>
                    <a:pt x="4437" y="4562"/>
                  </a:cubicBezTo>
                  <a:cubicBezTo>
                    <a:pt x="4521" y="4679"/>
                    <a:pt x="4643" y="4734"/>
                    <a:pt x="4762" y="4734"/>
                  </a:cubicBezTo>
                  <a:cubicBezTo>
                    <a:pt x="4898" y="4734"/>
                    <a:pt x="5028" y="4661"/>
                    <a:pt x="5086" y="4526"/>
                  </a:cubicBezTo>
                  <a:cubicBezTo>
                    <a:pt x="5735" y="3408"/>
                    <a:pt x="6601" y="2254"/>
                    <a:pt x="5339" y="1208"/>
                  </a:cubicBezTo>
                  <a:cubicBezTo>
                    <a:pt x="4414" y="483"/>
                    <a:pt x="3109" y="1"/>
                    <a:pt x="18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53;p115">
              <a:extLst>
                <a:ext uri="{FF2B5EF4-FFF2-40B4-BE49-F238E27FC236}">
                  <a16:creationId xmlns:a16="http://schemas.microsoft.com/office/drawing/2014/main" id="{8A81C182-6FC4-4F9C-B856-E14E841985BC}"/>
                </a:ext>
              </a:extLst>
            </p:cNvPr>
            <p:cNvSpPr/>
            <p:nvPr/>
          </p:nvSpPr>
          <p:spPr>
            <a:xfrm>
              <a:off x="3729883" y="2322547"/>
              <a:ext cx="80062" cy="108328"/>
            </a:xfrm>
            <a:custGeom>
              <a:avLst/>
              <a:gdLst/>
              <a:ahLst/>
              <a:cxnLst/>
              <a:rect l="l" t="t" r="r" b="b"/>
              <a:pathLst>
                <a:path w="4767" h="6450" extrusionOk="0">
                  <a:moveTo>
                    <a:pt x="1961" y="0"/>
                  </a:moveTo>
                  <a:cubicBezTo>
                    <a:pt x="1739" y="0"/>
                    <a:pt x="1530" y="197"/>
                    <a:pt x="1592" y="447"/>
                  </a:cubicBezTo>
                  <a:cubicBezTo>
                    <a:pt x="1809" y="1565"/>
                    <a:pt x="1195" y="2539"/>
                    <a:pt x="654" y="3477"/>
                  </a:cubicBezTo>
                  <a:cubicBezTo>
                    <a:pt x="613" y="3461"/>
                    <a:pt x="569" y="3454"/>
                    <a:pt x="524" y="3454"/>
                  </a:cubicBezTo>
                  <a:cubicBezTo>
                    <a:pt x="264" y="3454"/>
                    <a:pt x="1" y="3709"/>
                    <a:pt x="186" y="4018"/>
                  </a:cubicBezTo>
                  <a:cubicBezTo>
                    <a:pt x="618" y="4739"/>
                    <a:pt x="1015" y="5497"/>
                    <a:pt x="1376" y="6254"/>
                  </a:cubicBezTo>
                  <a:cubicBezTo>
                    <a:pt x="1449" y="6376"/>
                    <a:pt x="1573" y="6449"/>
                    <a:pt x="1701" y="6449"/>
                  </a:cubicBezTo>
                  <a:cubicBezTo>
                    <a:pt x="1761" y="6449"/>
                    <a:pt x="1823" y="6433"/>
                    <a:pt x="1881" y="6398"/>
                  </a:cubicBezTo>
                  <a:cubicBezTo>
                    <a:pt x="3504" y="5713"/>
                    <a:pt x="4586" y="3801"/>
                    <a:pt x="4658" y="2106"/>
                  </a:cubicBezTo>
                  <a:cubicBezTo>
                    <a:pt x="4766" y="483"/>
                    <a:pt x="3359" y="303"/>
                    <a:pt x="2061" y="14"/>
                  </a:cubicBezTo>
                  <a:cubicBezTo>
                    <a:pt x="2028" y="5"/>
                    <a:pt x="1994" y="0"/>
                    <a:pt x="19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54;p115">
              <a:extLst>
                <a:ext uri="{FF2B5EF4-FFF2-40B4-BE49-F238E27FC236}">
                  <a16:creationId xmlns:a16="http://schemas.microsoft.com/office/drawing/2014/main" id="{22633AEE-045E-490D-B853-1759766760A6}"/>
                </a:ext>
              </a:extLst>
            </p:cNvPr>
            <p:cNvSpPr/>
            <p:nvPr/>
          </p:nvSpPr>
          <p:spPr>
            <a:xfrm>
              <a:off x="3805074" y="2133183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55;p115">
              <a:extLst>
                <a:ext uri="{FF2B5EF4-FFF2-40B4-BE49-F238E27FC236}">
                  <a16:creationId xmlns:a16="http://schemas.microsoft.com/office/drawing/2014/main" id="{544206B8-E86E-42B5-AA71-38057369137F}"/>
                </a:ext>
              </a:extLst>
            </p:cNvPr>
            <p:cNvSpPr/>
            <p:nvPr/>
          </p:nvSpPr>
          <p:spPr>
            <a:xfrm>
              <a:off x="3957724" y="252449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1" y="1"/>
                  </a:moveTo>
                  <a:cubicBezTo>
                    <a:pt x="0" y="1"/>
                    <a:pt x="0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56;p115">
              <a:extLst>
                <a:ext uri="{FF2B5EF4-FFF2-40B4-BE49-F238E27FC236}">
                  <a16:creationId xmlns:a16="http://schemas.microsoft.com/office/drawing/2014/main" id="{DED4FE18-58FD-45FB-BB33-F2DDCDB3496D}"/>
                </a:ext>
              </a:extLst>
            </p:cNvPr>
            <p:cNvSpPr/>
            <p:nvPr/>
          </p:nvSpPr>
          <p:spPr>
            <a:xfrm>
              <a:off x="4408401" y="2302191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457;p115">
              <a:extLst>
                <a:ext uri="{FF2B5EF4-FFF2-40B4-BE49-F238E27FC236}">
                  <a16:creationId xmlns:a16="http://schemas.microsoft.com/office/drawing/2014/main" id="{3EDA9E02-FB04-4B51-830B-467B94613D0E}"/>
                </a:ext>
              </a:extLst>
            </p:cNvPr>
            <p:cNvSpPr/>
            <p:nvPr/>
          </p:nvSpPr>
          <p:spPr>
            <a:xfrm>
              <a:off x="4193963" y="2063517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458;p115">
              <a:extLst>
                <a:ext uri="{FF2B5EF4-FFF2-40B4-BE49-F238E27FC236}">
                  <a16:creationId xmlns:a16="http://schemas.microsoft.com/office/drawing/2014/main" id="{9BBABD58-301F-4D62-8290-744656C04FBB}"/>
                </a:ext>
              </a:extLst>
            </p:cNvPr>
            <p:cNvSpPr/>
            <p:nvPr/>
          </p:nvSpPr>
          <p:spPr>
            <a:xfrm>
              <a:off x="4177604" y="2493604"/>
              <a:ext cx="31524" cy="35605"/>
            </a:xfrm>
            <a:custGeom>
              <a:avLst/>
              <a:gdLst/>
              <a:ahLst/>
              <a:cxnLst/>
              <a:rect l="l" t="t" r="r" b="b"/>
              <a:pathLst>
                <a:path w="1877" h="2120" extrusionOk="0">
                  <a:moveTo>
                    <a:pt x="1" y="866"/>
                  </a:moveTo>
                  <a:lnTo>
                    <a:pt x="1" y="902"/>
                  </a:lnTo>
                  <a:cubicBezTo>
                    <a:pt x="1" y="891"/>
                    <a:pt x="1" y="880"/>
                    <a:pt x="1" y="869"/>
                  </a:cubicBezTo>
                  <a:lnTo>
                    <a:pt x="1" y="869"/>
                  </a:lnTo>
                  <a:cubicBezTo>
                    <a:pt x="1" y="868"/>
                    <a:pt x="1" y="867"/>
                    <a:pt x="1" y="866"/>
                  </a:cubicBezTo>
                  <a:close/>
                  <a:moveTo>
                    <a:pt x="1806" y="696"/>
                  </a:moveTo>
                  <a:lnTo>
                    <a:pt x="1840" y="902"/>
                  </a:lnTo>
                  <a:cubicBezTo>
                    <a:pt x="1840" y="833"/>
                    <a:pt x="1826" y="765"/>
                    <a:pt x="1806" y="696"/>
                  </a:cubicBezTo>
                  <a:close/>
                  <a:moveTo>
                    <a:pt x="902" y="0"/>
                  </a:moveTo>
                  <a:lnTo>
                    <a:pt x="686" y="36"/>
                  </a:lnTo>
                  <a:cubicBezTo>
                    <a:pt x="506" y="72"/>
                    <a:pt x="361" y="145"/>
                    <a:pt x="253" y="253"/>
                  </a:cubicBezTo>
                  <a:lnTo>
                    <a:pt x="109" y="469"/>
                  </a:lnTo>
                  <a:cubicBezTo>
                    <a:pt x="42" y="569"/>
                    <a:pt x="6" y="731"/>
                    <a:pt x="1" y="869"/>
                  </a:cubicBezTo>
                  <a:lnTo>
                    <a:pt x="1" y="869"/>
                  </a:lnTo>
                  <a:cubicBezTo>
                    <a:pt x="37" y="1084"/>
                    <a:pt x="37" y="1264"/>
                    <a:pt x="73" y="1443"/>
                  </a:cubicBezTo>
                  <a:cubicBezTo>
                    <a:pt x="109" y="1551"/>
                    <a:pt x="145" y="1659"/>
                    <a:pt x="253" y="1768"/>
                  </a:cubicBezTo>
                  <a:cubicBezTo>
                    <a:pt x="289" y="1876"/>
                    <a:pt x="398" y="1948"/>
                    <a:pt x="506" y="1984"/>
                  </a:cubicBezTo>
                  <a:cubicBezTo>
                    <a:pt x="578" y="2056"/>
                    <a:pt x="722" y="2092"/>
                    <a:pt x="830" y="2092"/>
                  </a:cubicBezTo>
                  <a:cubicBezTo>
                    <a:pt x="884" y="2110"/>
                    <a:pt x="948" y="2119"/>
                    <a:pt x="1011" y="2119"/>
                  </a:cubicBezTo>
                  <a:cubicBezTo>
                    <a:pt x="1074" y="2119"/>
                    <a:pt x="1137" y="2110"/>
                    <a:pt x="1191" y="2092"/>
                  </a:cubicBezTo>
                  <a:lnTo>
                    <a:pt x="1407" y="2020"/>
                  </a:lnTo>
                  <a:cubicBezTo>
                    <a:pt x="1552" y="1948"/>
                    <a:pt x="1660" y="1804"/>
                    <a:pt x="1768" y="1695"/>
                  </a:cubicBezTo>
                  <a:lnTo>
                    <a:pt x="1840" y="1479"/>
                  </a:lnTo>
                  <a:cubicBezTo>
                    <a:pt x="1876" y="1299"/>
                    <a:pt x="1876" y="1118"/>
                    <a:pt x="1840" y="974"/>
                  </a:cubicBezTo>
                  <a:lnTo>
                    <a:pt x="1805" y="693"/>
                  </a:lnTo>
                  <a:lnTo>
                    <a:pt x="1805" y="693"/>
                  </a:lnTo>
                  <a:cubicBezTo>
                    <a:pt x="1805" y="694"/>
                    <a:pt x="1806" y="695"/>
                    <a:pt x="1806" y="696"/>
                  </a:cubicBezTo>
                  <a:lnTo>
                    <a:pt x="1806" y="696"/>
                  </a:lnTo>
                  <a:lnTo>
                    <a:pt x="1804" y="686"/>
                  </a:lnTo>
                  <a:lnTo>
                    <a:pt x="1805" y="693"/>
                  </a:lnTo>
                  <a:lnTo>
                    <a:pt x="1805" y="693"/>
                  </a:lnTo>
                  <a:cubicBezTo>
                    <a:pt x="1794" y="655"/>
                    <a:pt x="1781" y="616"/>
                    <a:pt x="1768" y="577"/>
                  </a:cubicBezTo>
                  <a:cubicBezTo>
                    <a:pt x="1732" y="433"/>
                    <a:pt x="1660" y="361"/>
                    <a:pt x="1552" y="253"/>
                  </a:cubicBezTo>
                  <a:cubicBezTo>
                    <a:pt x="1371" y="108"/>
                    <a:pt x="1155" y="0"/>
                    <a:pt x="9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459;p115">
              <a:extLst>
                <a:ext uri="{FF2B5EF4-FFF2-40B4-BE49-F238E27FC236}">
                  <a16:creationId xmlns:a16="http://schemas.microsoft.com/office/drawing/2014/main" id="{F65C80C1-5AE8-4130-9488-AD6C5352DA78}"/>
                </a:ext>
              </a:extLst>
            </p:cNvPr>
            <p:cNvSpPr/>
            <p:nvPr/>
          </p:nvSpPr>
          <p:spPr>
            <a:xfrm>
              <a:off x="3591240" y="1886649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37" y="0"/>
                    <a:pt x="1" y="1839"/>
                    <a:pt x="1191" y="1839"/>
                  </a:cubicBezTo>
                  <a:cubicBezTo>
                    <a:pt x="2381" y="1839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460;p115">
              <a:extLst>
                <a:ext uri="{FF2B5EF4-FFF2-40B4-BE49-F238E27FC236}">
                  <a16:creationId xmlns:a16="http://schemas.microsoft.com/office/drawing/2014/main" id="{3496FA9F-D183-4553-9374-EB0BCF05ACBF}"/>
                </a:ext>
              </a:extLst>
            </p:cNvPr>
            <p:cNvSpPr/>
            <p:nvPr/>
          </p:nvSpPr>
          <p:spPr>
            <a:xfrm>
              <a:off x="4110979" y="2236355"/>
              <a:ext cx="110864" cy="79592"/>
            </a:xfrm>
            <a:custGeom>
              <a:avLst/>
              <a:gdLst/>
              <a:ahLst/>
              <a:cxnLst/>
              <a:rect l="l" t="t" r="r" b="b"/>
              <a:pathLst>
                <a:path w="6601" h="4739" extrusionOk="0">
                  <a:moveTo>
                    <a:pt x="1933" y="1"/>
                  </a:moveTo>
                  <a:cubicBezTo>
                    <a:pt x="1372" y="1"/>
                    <a:pt x="822" y="99"/>
                    <a:pt x="325" y="313"/>
                  </a:cubicBezTo>
                  <a:cubicBezTo>
                    <a:pt x="109" y="385"/>
                    <a:pt x="0" y="602"/>
                    <a:pt x="73" y="782"/>
                  </a:cubicBezTo>
                  <a:cubicBezTo>
                    <a:pt x="397" y="1576"/>
                    <a:pt x="650" y="2369"/>
                    <a:pt x="902" y="3199"/>
                  </a:cubicBezTo>
                  <a:cubicBezTo>
                    <a:pt x="956" y="3343"/>
                    <a:pt x="1100" y="3415"/>
                    <a:pt x="1245" y="3415"/>
                  </a:cubicBezTo>
                  <a:cubicBezTo>
                    <a:pt x="1389" y="3415"/>
                    <a:pt x="1533" y="3343"/>
                    <a:pt x="1587" y="3199"/>
                  </a:cubicBezTo>
                  <a:cubicBezTo>
                    <a:pt x="2633" y="3451"/>
                    <a:pt x="3787" y="3632"/>
                    <a:pt x="4437" y="4569"/>
                  </a:cubicBezTo>
                  <a:cubicBezTo>
                    <a:pt x="4518" y="4683"/>
                    <a:pt x="4636" y="4738"/>
                    <a:pt x="4754" y="4738"/>
                  </a:cubicBezTo>
                  <a:cubicBezTo>
                    <a:pt x="4898" y="4738"/>
                    <a:pt x="5043" y="4656"/>
                    <a:pt x="5122" y="4497"/>
                  </a:cubicBezTo>
                  <a:cubicBezTo>
                    <a:pt x="5771" y="3379"/>
                    <a:pt x="6601" y="2225"/>
                    <a:pt x="5338" y="1215"/>
                  </a:cubicBezTo>
                  <a:cubicBezTo>
                    <a:pt x="4446" y="472"/>
                    <a:pt x="3163" y="1"/>
                    <a:pt x="19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461;p115">
              <a:extLst>
                <a:ext uri="{FF2B5EF4-FFF2-40B4-BE49-F238E27FC236}">
                  <a16:creationId xmlns:a16="http://schemas.microsoft.com/office/drawing/2014/main" id="{3E0A72F0-AB19-45DC-82CD-A9D50046503D}"/>
                </a:ext>
              </a:extLst>
            </p:cNvPr>
            <p:cNvSpPr/>
            <p:nvPr/>
          </p:nvSpPr>
          <p:spPr>
            <a:xfrm>
              <a:off x="4691884" y="2822887"/>
              <a:ext cx="106631" cy="84412"/>
            </a:xfrm>
            <a:custGeom>
              <a:avLst/>
              <a:gdLst/>
              <a:ahLst/>
              <a:cxnLst/>
              <a:rect l="l" t="t" r="r" b="b"/>
              <a:pathLst>
                <a:path w="6349" h="5026" extrusionOk="0">
                  <a:moveTo>
                    <a:pt x="2006" y="1"/>
                  </a:moveTo>
                  <a:cubicBezTo>
                    <a:pt x="1885" y="1"/>
                    <a:pt x="1765" y="55"/>
                    <a:pt x="1696" y="159"/>
                  </a:cubicBezTo>
                  <a:cubicBezTo>
                    <a:pt x="938" y="1205"/>
                    <a:pt x="1" y="2287"/>
                    <a:pt x="1119" y="3441"/>
                  </a:cubicBezTo>
                  <a:cubicBezTo>
                    <a:pt x="2041" y="4363"/>
                    <a:pt x="3504" y="5026"/>
                    <a:pt x="4871" y="5026"/>
                  </a:cubicBezTo>
                  <a:cubicBezTo>
                    <a:pt x="5269" y="5026"/>
                    <a:pt x="5658" y="4970"/>
                    <a:pt x="6024" y="4848"/>
                  </a:cubicBezTo>
                  <a:cubicBezTo>
                    <a:pt x="6240" y="4812"/>
                    <a:pt x="6348" y="4595"/>
                    <a:pt x="6312" y="4415"/>
                  </a:cubicBezTo>
                  <a:cubicBezTo>
                    <a:pt x="6096" y="3585"/>
                    <a:pt x="5880" y="2792"/>
                    <a:pt x="5735" y="1962"/>
                  </a:cubicBezTo>
                  <a:cubicBezTo>
                    <a:pt x="5694" y="1777"/>
                    <a:pt x="5534" y="1673"/>
                    <a:pt x="5372" y="1673"/>
                  </a:cubicBezTo>
                  <a:cubicBezTo>
                    <a:pt x="5250" y="1673"/>
                    <a:pt x="5127" y="1731"/>
                    <a:pt x="5050" y="1854"/>
                  </a:cubicBezTo>
                  <a:cubicBezTo>
                    <a:pt x="4004" y="1494"/>
                    <a:pt x="2922" y="1205"/>
                    <a:pt x="2345" y="195"/>
                  </a:cubicBezTo>
                  <a:cubicBezTo>
                    <a:pt x="2270" y="64"/>
                    <a:pt x="2137" y="1"/>
                    <a:pt x="20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462;p115">
              <a:extLst>
                <a:ext uri="{FF2B5EF4-FFF2-40B4-BE49-F238E27FC236}">
                  <a16:creationId xmlns:a16="http://schemas.microsoft.com/office/drawing/2014/main" id="{41B5DCD0-899D-426E-879B-0383B269DC6D}"/>
                </a:ext>
              </a:extLst>
            </p:cNvPr>
            <p:cNvSpPr/>
            <p:nvPr/>
          </p:nvSpPr>
          <p:spPr>
            <a:xfrm>
              <a:off x="4257565" y="2513590"/>
              <a:ext cx="39384" cy="30903"/>
            </a:xfrm>
            <a:custGeom>
              <a:avLst/>
              <a:gdLst/>
              <a:ahLst/>
              <a:cxnLst/>
              <a:rect l="l" t="t" r="r" b="b"/>
              <a:pathLst>
                <a:path w="2345" h="1840" extrusionOk="0">
                  <a:moveTo>
                    <a:pt x="1155" y="0"/>
                  </a:moveTo>
                  <a:cubicBezTo>
                    <a:pt x="1" y="0"/>
                    <a:pt x="1" y="1840"/>
                    <a:pt x="1155" y="1840"/>
                  </a:cubicBezTo>
                  <a:cubicBezTo>
                    <a:pt x="2345" y="1840"/>
                    <a:pt x="2345" y="0"/>
                    <a:pt x="11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463;p115">
              <a:extLst>
                <a:ext uri="{FF2B5EF4-FFF2-40B4-BE49-F238E27FC236}">
                  <a16:creationId xmlns:a16="http://schemas.microsoft.com/office/drawing/2014/main" id="{4EF67A80-3C44-4A0E-82DA-07538A15174B}"/>
                </a:ext>
              </a:extLst>
            </p:cNvPr>
            <p:cNvSpPr/>
            <p:nvPr/>
          </p:nvSpPr>
          <p:spPr>
            <a:xfrm>
              <a:off x="4445955" y="2772250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0"/>
                  </a:moveTo>
                  <a:cubicBezTo>
                    <a:pt x="0" y="0"/>
                    <a:pt x="0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464;p115">
              <a:extLst>
                <a:ext uri="{FF2B5EF4-FFF2-40B4-BE49-F238E27FC236}">
                  <a16:creationId xmlns:a16="http://schemas.microsoft.com/office/drawing/2014/main" id="{D1499170-0DD6-4790-8583-40784BA35035}"/>
                </a:ext>
              </a:extLst>
            </p:cNvPr>
            <p:cNvSpPr/>
            <p:nvPr/>
          </p:nvSpPr>
          <p:spPr>
            <a:xfrm>
              <a:off x="4515016" y="2342163"/>
              <a:ext cx="31507" cy="36361"/>
            </a:xfrm>
            <a:custGeom>
              <a:avLst/>
              <a:gdLst/>
              <a:ahLst/>
              <a:cxnLst/>
              <a:rect l="l" t="t" r="r" b="b"/>
              <a:pathLst>
                <a:path w="1876" h="2165" extrusionOk="0">
                  <a:moveTo>
                    <a:pt x="938" y="0"/>
                  </a:moveTo>
                  <a:lnTo>
                    <a:pt x="685" y="37"/>
                  </a:lnTo>
                  <a:cubicBezTo>
                    <a:pt x="541" y="73"/>
                    <a:pt x="397" y="145"/>
                    <a:pt x="289" y="253"/>
                  </a:cubicBezTo>
                  <a:lnTo>
                    <a:pt x="144" y="469"/>
                  </a:lnTo>
                  <a:cubicBezTo>
                    <a:pt x="72" y="578"/>
                    <a:pt x="36" y="758"/>
                    <a:pt x="36" y="902"/>
                  </a:cubicBezTo>
                  <a:lnTo>
                    <a:pt x="36" y="1227"/>
                  </a:lnTo>
                  <a:cubicBezTo>
                    <a:pt x="0" y="1335"/>
                    <a:pt x="36" y="1479"/>
                    <a:pt x="108" y="1587"/>
                  </a:cubicBezTo>
                  <a:cubicBezTo>
                    <a:pt x="144" y="1696"/>
                    <a:pt x="217" y="1804"/>
                    <a:pt x="289" y="1876"/>
                  </a:cubicBezTo>
                  <a:cubicBezTo>
                    <a:pt x="361" y="1948"/>
                    <a:pt x="469" y="2020"/>
                    <a:pt x="577" y="2056"/>
                  </a:cubicBezTo>
                  <a:cubicBezTo>
                    <a:pt x="685" y="2128"/>
                    <a:pt x="830" y="2165"/>
                    <a:pt x="938" y="2165"/>
                  </a:cubicBezTo>
                  <a:lnTo>
                    <a:pt x="1190" y="2128"/>
                  </a:lnTo>
                  <a:cubicBezTo>
                    <a:pt x="1335" y="2056"/>
                    <a:pt x="1479" y="1984"/>
                    <a:pt x="1587" y="1876"/>
                  </a:cubicBezTo>
                  <a:lnTo>
                    <a:pt x="1731" y="1696"/>
                  </a:lnTo>
                  <a:cubicBezTo>
                    <a:pt x="1803" y="1551"/>
                    <a:pt x="1876" y="1407"/>
                    <a:pt x="1876" y="1227"/>
                  </a:cubicBezTo>
                  <a:lnTo>
                    <a:pt x="1876" y="902"/>
                  </a:lnTo>
                  <a:cubicBezTo>
                    <a:pt x="1876" y="794"/>
                    <a:pt x="1840" y="686"/>
                    <a:pt x="1767" y="578"/>
                  </a:cubicBezTo>
                  <a:cubicBezTo>
                    <a:pt x="1731" y="433"/>
                    <a:pt x="1695" y="361"/>
                    <a:pt x="1587" y="253"/>
                  </a:cubicBezTo>
                  <a:cubicBezTo>
                    <a:pt x="1515" y="181"/>
                    <a:pt x="1407" y="109"/>
                    <a:pt x="1299" y="73"/>
                  </a:cubicBezTo>
                  <a:cubicBezTo>
                    <a:pt x="1190" y="37"/>
                    <a:pt x="1082" y="0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465;p115">
              <a:extLst>
                <a:ext uri="{FF2B5EF4-FFF2-40B4-BE49-F238E27FC236}">
                  <a16:creationId xmlns:a16="http://schemas.microsoft.com/office/drawing/2014/main" id="{4882E21E-4396-4B21-885E-7C10AA0204E1}"/>
                </a:ext>
              </a:extLst>
            </p:cNvPr>
            <p:cNvSpPr/>
            <p:nvPr/>
          </p:nvSpPr>
          <p:spPr>
            <a:xfrm>
              <a:off x="4730042" y="2537825"/>
              <a:ext cx="40006" cy="30903"/>
            </a:xfrm>
            <a:custGeom>
              <a:avLst/>
              <a:gdLst/>
              <a:ahLst/>
              <a:cxnLst/>
              <a:rect l="l" t="t" r="r" b="b"/>
              <a:pathLst>
                <a:path w="2382" h="1840" extrusionOk="0">
                  <a:moveTo>
                    <a:pt x="1191" y="0"/>
                  </a:moveTo>
                  <a:cubicBezTo>
                    <a:pt x="1" y="0"/>
                    <a:pt x="1" y="1840"/>
                    <a:pt x="1191" y="1840"/>
                  </a:cubicBezTo>
                  <a:cubicBezTo>
                    <a:pt x="2381" y="1840"/>
                    <a:pt x="2381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466;p115">
              <a:extLst>
                <a:ext uri="{FF2B5EF4-FFF2-40B4-BE49-F238E27FC236}">
                  <a16:creationId xmlns:a16="http://schemas.microsoft.com/office/drawing/2014/main" id="{F13F5B8F-E95D-4534-9F9D-779AF82F7C42}"/>
                </a:ext>
              </a:extLst>
            </p:cNvPr>
            <p:cNvSpPr/>
            <p:nvPr/>
          </p:nvSpPr>
          <p:spPr>
            <a:xfrm>
              <a:off x="4474422" y="2547045"/>
              <a:ext cx="107236" cy="84647"/>
            </a:xfrm>
            <a:custGeom>
              <a:avLst/>
              <a:gdLst/>
              <a:ahLst/>
              <a:cxnLst/>
              <a:rect l="l" t="t" r="r" b="b"/>
              <a:pathLst>
                <a:path w="6385" h="5040" extrusionOk="0">
                  <a:moveTo>
                    <a:pt x="2030" y="0"/>
                  </a:moveTo>
                  <a:cubicBezTo>
                    <a:pt x="1913" y="0"/>
                    <a:pt x="1799" y="55"/>
                    <a:pt x="1732" y="173"/>
                  </a:cubicBezTo>
                  <a:cubicBezTo>
                    <a:pt x="938" y="1218"/>
                    <a:pt x="1" y="2300"/>
                    <a:pt x="1155" y="3455"/>
                  </a:cubicBezTo>
                  <a:cubicBezTo>
                    <a:pt x="2077" y="4377"/>
                    <a:pt x="3519" y="5039"/>
                    <a:pt x="4893" y="5039"/>
                  </a:cubicBezTo>
                  <a:cubicBezTo>
                    <a:pt x="5292" y="5039"/>
                    <a:pt x="5686" y="4983"/>
                    <a:pt x="6060" y="4861"/>
                  </a:cubicBezTo>
                  <a:cubicBezTo>
                    <a:pt x="6276" y="4825"/>
                    <a:pt x="6384" y="4609"/>
                    <a:pt x="6348" y="4428"/>
                  </a:cubicBezTo>
                  <a:cubicBezTo>
                    <a:pt x="6096" y="3599"/>
                    <a:pt x="5916" y="2769"/>
                    <a:pt x="5771" y="1940"/>
                  </a:cubicBezTo>
                  <a:cubicBezTo>
                    <a:pt x="5731" y="1760"/>
                    <a:pt x="5569" y="1657"/>
                    <a:pt x="5408" y="1657"/>
                  </a:cubicBezTo>
                  <a:cubicBezTo>
                    <a:pt x="5279" y="1657"/>
                    <a:pt x="5150" y="1723"/>
                    <a:pt x="5086" y="1868"/>
                  </a:cubicBezTo>
                  <a:cubicBezTo>
                    <a:pt x="4040" y="1507"/>
                    <a:pt x="2958" y="1218"/>
                    <a:pt x="2381" y="209"/>
                  </a:cubicBezTo>
                  <a:cubicBezTo>
                    <a:pt x="2304" y="73"/>
                    <a:pt x="2164" y="0"/>
                    <a:pt x="2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467;p115">
              <a:extLst>
                <a:ext uri="{FF2B5EF4-FFF2-40B4-BE49-F238E27FC236}">
                  <a16:creationId xmlns:a16="http://schemas.microsoft.com/office/drawing/2014/main" id="{6F4C0F82-9D13-46A3-A079-C6FDF8B5D721}"/>
                </a:ext>
              </a:extLst>
            </p:cNvPr>
            <p:cNvSpPr/>
            <p:nvPr/>
          </p:nvSpPr>
          <p:spPr>
            <a:xfrm>
              <a:off x="4004364" y="3217754"/>
              <a:ext cx="92692" cy="95564"/>
            </a:xfrm>
            <a:custGeom>
              <a:avLst/>
              <a:gdLst/>
              <a:ahLst/>
              <a:cxnLst/>
              <a:rect l="l" t="t" r="r" b="b"/>
              <a:pathLst>
                <a:path w="5519" h="5690" extrusionOk="0">
                  <a:moveTo>
                    <a:pt x="804" y="1"/>
                  </a:moveTo>
                  <a:cubicBezTo>
                    <a:pt x="651" y="1"/>
                    <a:pt x="499" y="130"/>
                    <a:pt x="469" y="308"/>
                  </a:cubicBezTo>
                  <a:cubicBezTo>
                    <a:pt x="1" y="1967"/>
                    <a:pt x="794" y="4023"/>
                    <a:pt x="2056" y="5177"/>
                  </a:cubicBezTo>
                  <a:cubicBezTo>
                    <a:pt x="2448" y="5545"/>
                    <a:pt x="2813" y="5690"/>
                    <a:pt x="3162" y="5690"/>
                  </a:cubicBezTo>
                  <a:cubicBezTo>
                    <a:pt x="3908" y="5690"/>
                    <a:pt x="4579" y="5032"/>
                    <a:pt x="5266" y="4492"/>
                  </a:cubicBezTo>
                  <a:cubicBezTo>
                    <a:pt x="5519" y="4348"/>
                    <a:pt x="5519" y="3987"/>
                    <a:pt x="5266" y="3843"/>
                  </a:cubicBezTo>
                  <a:cubicBezTo>
                    <a:pt x="4220" y="3302"/>
                    <a:pt x="3896" y="2220"/>
                    <a:pt x="3499" y="1210"/>
                  </a:cubicBezTo>
                  <a:cubicBezTo>
                    <a:pt x="3788" y="1029"/>
                    <a:pt x="3716" y="597"/>
                    <a:pt x="3391" y="488"/>
                  </a:cubicBezTo>
                  <a:cubicBezTo>
                    <a:pt x="2561" y="380"/>
                    <a:pt x="1732" y="200"/>
                    <a:pt x="902" y="20"/>
                  </a:cubicBezTo>
                  <a:cubicBezTo>
                    <a:pt x="870" y="7"/>
                    <a:pt x="837" y="1"/>
                    <a:pt x="8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468;p115">
              <a:extLst>
                <a:ext uri="{FF2B5EF4-FFF2-40B4-BE49-F238E27FC236}">
                  <a16:creationId xmlns:a16="http://schemas.microsoft.com/office/drawing/2014/main" id="{4ED6C19B-8E20-47A8-B0A0-02980716EA67}"/>
                </a:ext>
              </a:extLst>
            </p:cNvPr>
            <p:cNvSpPr/>
            <p:nvPr/>
          </p:nvSpPr>
          <p:spPr>
            <a:xfrm>
              <a:off x="4358856" y="2977837"/>
              <a:ext cx="109520" cy="80381"/>
            </a:xfrm>
            <a:custGeom>
              <a:avLst/>
              <a:gdLst/>
              <a:ahLst/>
              <a:cxnLst/>
              <a:rect l="l" t="t" r="r" b="b"/>
              <a:pathLst>
                <a:path w="6521" h="4786" extrusionOk="0">
                  <a:moveTo>
                    <a:pt x="3724" y="1"/>
                  </a:moveTo>
                  <a:cubicBezTo>
                    <a:pt x="3458" y="1"/>
                    <a:pt x="3258" y="282"/>
                    <a:pt x="3383" y="563"/>
                  </a:cubicBezTo>
                  <a:cubicBezTo>
                    <a:pt x="2574" y="1204"/>
                    <a:pt x="1796" y="1908"/>
                    <a:pt x="725" y="1908"/>
                  </a:cubicBezTo>
                  <a:cubicBezTo>
                    <a:pt x="650" y="1908"/>
                    <a:pt x="575" y="1904"/>
                    <a:pt x="498" y="1897"/>
                  </a:cubicBezTo>
                  <a:cubicBezTo>
                    <a:pt x="483" y="1896"/>
                    <a:pt x="468" y="1895"/>
                    <a:pt x="454" y="1895"/>
                  </a:cubicBezTo>
                  <a:cubicBezTo>
                    <a:pt x="188" y="1895"/>
                    <a:pt x="0" y="2199"/>
                    <a:pt x="137" y="2438"/>
                  </a:cubicBezTo>
                  <a:cubicBezTo>
                    <a:pt x="530" y="3553"/>
                    <a:pt x="894" y="4786"/>
                    <a:pt x="2147" y="4786"/>
                  </a:cubicBezTo>
                  <a:cubicBezTo>
                    <a:pt x="2273" y="4786"/>
                    <a:pt x="2408" y="4773"/>
                    <a:pt x="2554" y="4747"/>
                  </a:cubicBezTo>
                  <a:cubicBezTo>
                    <a:pt x="4213" y="4422"/>
                    <a:pt x="5980" y="3088"/>
                    <a:pt x="6449" y="1393"/>
                  </a:cubicBezTo>
                  <a:cubicBezTo>
                    <a:pt x="6521" y="1212"/>
                    <a:pt x="6413" y="996"/>
                    <a:pt x="6196" y="924"/>
                  </a:cubicBezTo>
                  <a:cubicBezTo>
                    <a:pt x="5403" y="671"/>
                    <a:pt x="4609" y="347"/>
                    <a:pt x="3852" y="22"/>
                  </a:cubicBezTo>
                  <a:cubicBezTo>
                    <a:pt x="3809" y="7"/>
                    <a:pt x="3766" y="1"/>
                    <a:pt x="3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469;p115">
              <a:extLst>
                <a:ext uri="{FF2B5EF4-FFF2-40B4-BE49-F238E27FC236}">
                  <a16:creationId xmlns:a16="http://schemas.microsoft.com/office/drawing/2014/main" id="{99D0A99F-0280-457D-B482-555D8CA2C9F6}"/>
                </a:ext>
              </a:extLst>
            </p:cNvPr>
            <p:cNvSpPr/>
            <p:nvPr/>
          </p:nvSpPr>
          <p:spPr>
            <a:xfrm>
              <a:off x="4275133" y="3190815"/>
              <a:ext cx="39989" cy="30903"/>
            </a:xfrm>
            <a:custGeom>
              <a:avLst/>
              <a:gdLst/>
              <a:ahLst/>
              <a:cxnLst/>
              <a:rect l="l" t="t" r="r" b="b"/>
              <a:pathLst>
                <a:path w="2381" h="1840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45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470;p115">
              <a:extLst>
                <a:ext uri="{FF2B5EF4-FFF2-40B4-BE49-F238E27FC236}">
                  <a16:creationId xmlns:a16="http://schemas.microsoft.com/office/drawing/2014/main" id="{7DEBB7A3-9B37-4A4F-BEDA-F899F2F9C0EA}"/>
                </a:ext>
              </a:extLst>
            </p:cNvPr>
            <p:cNvSpPr/>
            <p:nvPr/>
          </p:nvSpPr>
          <p:spPr>
            <a:xfrm>
              <a:off x="4585269" y="3185356"/>
              <a:ext cx="40006" cy="30920"/>
            </a:xfrm>
            <a:custGeom>
              <a:avLst/>
              <a:gdLst/>
              <a:ahLst/>
              <a:cxnLst/>
              <a:rect l="l" t="t" r="r" b="b"/>
              <a:pathLst>
                <a:path w="2382" h="1841" extrusionOk="0">
                  <a:moveTo>
                    <a:pt x="1191" y="1"/>
                  </a:moveTo>
                  <a:cubicBezTo>
                    <a:pt x="1" y="1"/>
                    <a:pt x="1" y="1840"/>
                    <a:pt x="1191" y="1840"/>
                  </a:cubicBezTo>
                  <a:cubicBezTo>
                    <a:pt x="2381" y="1840"/>
                    <a:pt x="2381" y="1"/>
                    <a:pt x="11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471;p115">
              <a:extLst>
                <a:ext uri="{FF2B5EF4-FFF2-40B4-BE49-F238E27FC236}">
                  <a16:creationId xmlns:a16="http://schemas.microsoft.com/office/drawing/2014/main" id="{8C9AD0DC-349E-4C9B-B47F-9E0A5000F92F}"/>
                </a:ext>
              </a:extLst>
            </p:cNvPr>
            <p:cNvSpPr/>
            <p:nvPr/>
          </p:nvSpPr>
          <p:spPr>
            <a:xfrm>
              <a:off x="4424760" y="3662082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44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472;p115">
              <a:extLst>
                <a:ext uri="{FF2B5EF4-FFF2-40B4-BE49-F238E27FC236}">
                  <a16:creationId xmlns:a16="http://schemas.microsoft.com/office/drawing/2014/main" id="{65FB5E68-A317-4B09-A4EC-85136AAB09A6}"/>
                </a:ext>
              </a:extLst>
            </p:cNvPr>
            <p:cNvSpPr/>
            <p:nvPr/>
          </p:nvSpPr>
          <p:spPr>
            <a:xfrm>
              <a:off x="4587100" y="3403187"/>
              <a:ext cx="36361" cy="30785"/>
            </a:xfrm>
            <a:custGeom>
              <a:avLst/>
              <a:gdLst/>
              <a:ahLst/>
              <a:cxnLst/>
              <a:rect l="l" t="t" r="r" b="b"/>
              <a:pathLst>
                <a:path w="2165" h="1833" extrusionOk="0">
                  <a:moveTo>
                    <a:pt x="829" y="1"/>
                  </a:moveTo>
                  <a:cubicBezTo>
                    <a:pt x="736" y="1"/>
                    <a:pt x="656" y="34"/>
                    <a:pt x="577" y="87"/>
                  </a:cubicBezTo>
                  <a:cubicBezTo>
                    <a:pt x="469" y="123"/>
                    <a:pt x="361" y="159"/>
                    <a:pt x="289" y="268"/>
                  </a:cubicBezTo>
                  <a:cubicBezTo>
                    <a:pt x="180" y="340"/>
                    <a:pt x="144" y="448"/>
                    <a:pt x="108" y="556"/>
                  </a:cubicBezTo>
                  <a:cubicBezTo>
                    <a:pt x="36" y="664"/>
                    <a:pt x="0" y="809"/>
                    <a:pt x="0" y="917"/>
                  </a:cubicBezTo>
                  <a:lnTo>
                    <a:pt x="36" y="1169"/>
                  </a:lnTo>
                  <a:cubicBezTo>
                    <a:pt x="72" y="1314"/>
                    <a:pt x="180" y="1458"/>
                    <a:pt x="289" y="1566"/>
                  </a:cubicBezTo>
                  <a:lnTo>
                    <a:pt x="469" y="1710"/>
                  </a:lnTo>
                  <a:cubicBezTo>
                    <a:pt x="613" y="1782"/>
                    <a:pt x="757" y="1818"/>
                    <a:pt x="902" y="1818"/>
                  </a:cubicBezTo>
                  <a:lnTo>
                    <a:pt x="1226" y="1818"/>
                  </a:lnTo>
                  <a:cubicBezTo>
                    <a:pt x="1265" y="1828"/>
                    <a:pt x="1301" y="1833"/>
                    <a:pt x="1335" y="1833"/>
                  </a:cubicBezTo>
                  <a:cubicBezTo>
                    <a:pt x="1429" y="1833"/>
                    <a:pt x="1508" y="1799"/>
                    <a:pt x="1587" y="1746"/>
                  </a:cubicBezTo>
                  <a:cubicBezTo>
                    <a:pt x="1695" y="1710"/>
                    <a:pt x="1803" y="1638"/>
                    <a:pt x="1912" y="1566"/>
                  </a:cubicBezTo>
                  <a:cubicBezTo>
                    <a:pt x="1984" y="1494"/>
                    <a:pt x="2056" y="1386"/>
                    <a:pt x="2092" y="1277"/>
                  </a:cubicBezTo>
                  <a:cubicBezTo>
                    <a:pt x="2128" y="1169"/>
                    <a:pt x="2164" y="1025"/>
                    <a:pt x="2164" y="917"/>
                  </a:cubicBezTo>
                  <a:lnTo>
                    <a:pt x="2128" y="664"/>
                  </a:lnTo>
                  <a:cubicBezTo>
                    <a:pt x="2092" y="520"/>
                    <a:pt x="2020" y="376"/>
                    <a:pt x="1912" y="268"/>
                  </a:cubicBezTo>
                  <a:lnTo>
                    <a:pt x="1695" y="123"/>
                  </a:lnTo>
                  <a:cubicBezTo>
                    <a:pt x="1551" y="51"/>
                    <a:pt x="1407" y="15"/>
                    <a:pt x="1262" y="15"/>
                  </a:cubicBezTo>
                  <a:lnTo>
                    <a:pt x="938" y="15"/>
                  </a:lnTo>
                  <a:cubicBezTo>
                    <a:pt x="899" y="5"/>
                    <a:pt x="863" y="1"/>
                    <a:pt x="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473;p115">
              <a:extLst>
                <a:ext uri="{FF2B5EF4-FFF2-40B4-BE49-F238E27FC236}">
                  <a16:creationId xmlns:a16="http://schemas.microsoft.com/office/drawing/2014/main" id="{49DE6A2F-110E-4899-AC17-35C5FAED44F9}"/>
                </a:ext>
              </a:extLst>
            </p:cNvPr>
            <p:cNvSpPr/>
            <p:nvPr/>
          </p:nvSpPr>
          <p:spPr>
            <a:xfrm>
              <a:off x="4044957" y="3048460"/>
              <a:ext cx="39989" cy="30920"/>
            </a:xfrm>
            <a:custGeom>
              <a:avLst/>
              <a:gdLst/>
              <a:ahLst/>
              <a:cxnLst/>
              <a:rect l="l" t="t" r="r" b="b"/>
              <a:pathLst>
                <a:path w="2381" h="1841" extrusionOk="0">
                  <a:moveTo>
                    <a:pt x="1190" y="1"/>
                  </a:moveTo>
                  <a:cubicBezTo>
                    <a:pt x="0" y="1"/>
                    <a:pt x="0" y="1840"/>
                    <a:pt x="1190" y="1840"/>
                  </a:cubicBezTo>
                  <a:cubicBezTo>
                    <a:pt x="2381" y="1840"/>
                    <a:pt x="2381" y="1"/>
                    <a:pt x="1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474;p115">
              <a:extLst>
                <a:ext uri="{FF2B5EF4-FFF2-40B4-BE49-F238E27FC236}">
                  <a16:creationId xmlns:a16="http://schemas.microsoft.com/office/drawing/2014/main" id="{E277A516-A7CA-4412-9793-0BA007976DBC}"/>
                </a:ext>
              </a:extLst>
            </p:cNvPr>
            <p:cNvSpPr/>
            <p:nvPr/>
          </p:nvSpPr>
          <p:spPr>
            <a:xfrm>
              <a:off x="4175790" y="3403439"/>
              <a:ext cx="39384" cy="30298"/>
            </a:xfrm>
            <a:custGeom>
              <a:avLst/>
              <a:gdLst/>
              <a:ahLst/>
              <a:cxnLst/>
              <a:rect l="l" t="t" r="r" b="b"/>
              <a:pathLst>
                <a:path w="2345" h="1804" extrusionOk="0">
                  <a:moveTo>
                    <a:pt x="1191" y="0"/>
                  </a:moveTo>
                  <a:cubicBezTo>
                    <a:pt x="1" y="0"/>
                    <a:pt x="1" y="1803"/>
                    <a:pt x="1191" y="1803"/>
                  </a:cubicBezTo>
                  <a:cubicBezTo>
                    <a:pt x="2345" y="1803"/>
                    <a:pt x="2345" y="0"/>
                    <a:pt x="11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475;p115">
              <a:extLst>
                <a:ext uri="{FF2B5EF4-FFF2-40B4-BE49-F238E27FC236}">
                  <a16:creationId xmlns:a16="http://schemas.microsoft.com/office/drawing/2014/main" id="{37AA844D-45FC-4F6E-ABF0-9C341345165F}"/>
                </a:ext>
              </a:extLst>
            </p:cNvPr>
            <p:cNvSpPr/>
            <p:nvPr/>
          </p:nvSpPr>
          <p:spPr>
            <a:xfrm>
              <a:off x="4353885" y="3418488"/>
              <a:ext cx="93296" cy="95933"/>
            </a:xfrm>
            <a:custGeom>
              <a:avLst/>
              <a:gdLst/>
              <a:ahLst/>
              <a:cxnLst/>
              <a:rect l="l" t="t" r="r" b="b"/>
              <a:pathLst>
                <a:path w="5555" h="5712" extrusionOk="0">
                  <a:moveTo>
                    <a:pt x="872" y="0"/>
                  </a:moveTo>
                  <a:cubicBezTo>
                    <a:pt x="686" y="0"/>
                    <a:pt x="538" y="136"/>
                    <a:pt x="505" y="330"/>
                  </a:cubicBezTo>
                  <a:cubicBezTo>
                    <a:pt x="0" y="1989"/>
                    <a:pt x="830" y="4009"/>
                    <a:pt x="2056" y="5199"/>
                  </a:cubicBezTo>
                  <a:cubicBezTo>
                    <a:pt x="2459" y="5568"/>
                    <a:pt x="2832" y="5712"/>
                    <a:pt x="3187" y="5712"/>
                  </a:cubicBezTo>
                  <a:cubicBezTo>
                    <a:pt x="3943" y="5712"/>
                    <a:pt x="4614" y="5054"/>
                    <a:pt x="5302" y="4514"/>
                  </a:cubicBezTo>
                  <a:cubicBezTo>
                    <a:pt x="5555" y="4370"/>
                    <a:pt x="5519" y="4009"/>
                    <a:pt x="5266" y="3865"/>
                  </a:cubicBezTo>
                  <a:cubicBezTo>
                    <a:pt x="4256" y="3324"/>
                    <a:pt x="3932" y="2242"/>
                    <a:pt x="3535" y="1196"/>
                  </a:cubicBezTo>
                  <a:cubicBezTo>
                    <a:pt x="3823" y="1016"/>
                    <a:pt x="3751" y="583"/>
                    <a:pt x="3427" y="511"/>
                  </a:cubicBezTo>
                  <a:cubicBezTo>
                    <a:pt x="2561" y="403"/>
                    <a:pt x="1768" y="222"/>
                    <a:pt x="938" y="6"/>
                  </a:cubicBezTo>
                  <a:cubicBezTo>
                    <a:pt x="916" y="2"/>
                    <a:pt x="894" y="0"/>
                    <a:pt x="8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3" name="Afbeelding 102" descr="Afbeelding met kleding, Menselijk gezicht, persoon, Fotopapier&#10;&#10;Automatisch gegenereerde beschrijving">
            <a:extLst>
              <a:ext uri="{FF2B5EF4-FFF2-40B4-BE49-F238E27FC236}">
                <a16:creationId xmlns:a16="http://schemas.microsoft.com/office/drawing/2014/main" id="{5F1CA17E-A7B0-47F3-B706-B01126A6D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12" y="1505519"/>
            <a:ext cx="4099876" cy="264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Grootvader: een unieke en bijzondere rol | Opa 'n oma">
            <a:extLst>
              <a:ext uri="{FF2B5EF4-FFF2-40B4-BE49-F238E27FC236}">
                <a16:creationId xmlns:a16="http://schemas.microsoft.com/office/drawing/2014/main" id="{6B895C01-B00F-445F-A4BC-AD361FA32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923" y="1511454"/>
            <a:ext cx="4690039" cy="2640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488392"/>
      </p:ext>
    </p:extLst>
  </p:cSld>
  <p:clrMapOvr>
    <a:masterClrMapping/>
  </p:clrMapOvr>
</p:sld>
</file>

<file path=ppt/theme/theme1.xml><?xml version="1.0" encoding="utf-8"?>
<a:theme xmlns:a="http://schemas.openxmlformats.org/drawingml/2006/main" name="Father's Day XL by Slidesgo">
  <a:themeElements>
    <a:clrScheme name="Simple Light">
      <a:dk1>
        <a:srgbClr val="07271B"/>
      </a:dk1>
      <a:lt1>
        <a:srgbClr val="FFFFFF"/>
      </a:lt1>
      <a:dk2>
        <a:srgbClr val="824545"/>
      </a:dk2>
      <a:lt2>
        <a:srgbClr val="F9E8D0"/>
      </a:lt2>
      <a:accent1>
        <a:srgbClr val="2B5584"/>
      </a:accent1>
      <a:accent2>
        <a:srgbClr val="84C7E6"/>
      </a:accent2>
      <a:accent3>
        <a:srgbClr val="F8C246"/>
      </a:accent3>
      <a:accent4>
        <a:srgbClr val="E3637B"/>
      </a:accent4>
      <a:accent5>
        <a:srgbClr val="D64762"/>
      </a:accent5>
      <a:accent6>
        <a:srgbClr val="D6A229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37</Words>
  <Application>Microsoft Office PowerPoint</Application>
  <PresentationFormat>Diavoorstelling (16:9)</PresentationFormat>
  <Paragraphs>9</Paragraphs>
  <Slides>9</Slides>
  <Notes>9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Chelsea Market</vt:lpstr>
      <vt:lpstr>PT Serif</vt:lpstr>
      <vt:lpstr>Archivo</vt:lpstr>
      <vt:lpstr>Arial</vt:lpstr>
      <vt:lpstr>Father's Day XL by Slidesgo</vt:lpstr>
      <vt:lpstr>VADERDAG</vt:lpstr>
      <vt:lpstr>Herinneringen aan vaderdag</vt:lpstr>
      <vt:lpstr>Werk en beroep</vt:lpstr>
      <vt:lpstr>Rol als vader</vt:lpstr>
      <vt:lpstr>Rol als vader</vt:lpstr>
      <vt:lpstr>Vrije tijd en ontspanning</vt:lpstr>
      <vt:lpstr>Verschil tussen  moeder- en vaderrol</vt:lpstr>
      <vt:lpstr>Opgroeien als  jongen / jonge man</vt:lpstr>
      <vt:lpstr>(Over)(groot)vader zijn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VADERDAG</dc:title>
  <cp:lastModifiedBy>Fien Van Petegem</cp:lastModifiedBy>
  <cp:revision>3</cp:revision>
  <dcterms:modified xsi:type="dcterms:W3CDTF">2026-05-11T14:03:27Z</dcterms:modified>
</cp:coreProperties>
</file>